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28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38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5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3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0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569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95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4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0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9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87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1464B-25ED-40DF-9D41-DBC44F20B8E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1E8CE-8375-41B6-9FDE-9DCA284B0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1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Ron Eaglin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7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293357" cy="1325563"/>
          </a:xfrm>
        </p:spPr>
        <p:txBody>
          <a:bodyPr/>
          <a:lstStyle/>
          <a:p>
            <a:pPr algn="ctr"/>
            <a:r>
              <a:rPr lang="en-US" b="1" dirty="0" smtClean="0"/>
              <a:t>The Node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4699906" y="2645230"/>
            <a:ext cx="3121479" cy="25962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accent4"/>
                </a:solidFill>
              </a:rPr>
              <a:t>ID</a:t>
            </a:r>
          </a:p>
          <a:p>
            <a:pPr algn="ctr"/>
            <a:endParaRPr lang="en-US" sz="3600" dirty="0" smtClean="0">
              <a:solidFill>
                <a:schemeClr val="accent4"/>
              </a:solidFill>
            </a:endParaRPr>
          </a:p>
          <a:p>
            <a:pPr algn="ctr"/>
            <a:r>
              <a:rPr lang="en-US" sz="3600" dirty="0" smtClean="0">
                <a:solidFill>
                  <a:schemeClr val="accent4"/>
                </a:solidFill>
              </a:rPr>
              <a:t>Content</a:t>
            </a:r>
            <a:endParaRPr lang="en-US" sz="3600" dirty="0">
              <a:solidFill>
                <a:schemeClr val="accent4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 rot="2350642">
            <a:off x="4169227" y="4640495"/>
            <a:ext cx="996043" cy="1453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8820962">
            <a:off x="7502977" y="4514849"/>
            <a:ext cx="996043" cy="1453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 rot="10800000">
            <a:off x="5762623" y="1191987"/>
            <a:ext cx="996043" cy="14532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91125" y="1871219"/>
            <a:ext cx="1409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Parent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582260" y="4595139"/>
            <a:ext cx="898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Left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8091378" y="4440245"/>
            <a:ext cx="11501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Right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0219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Binary Tree</a:t>
            </a:r>
            <a:endParaRPr lang="en-US" b="1" dirty="0"/>
          </a:p>
        </p:txBody>
      </p:sp>
      <p:sp>
        <p:nvSpPr>
          <p:cNvPr id="3" name="Oval 2"/>
          <p:cNvSpPr/>
          <p:nvPr/>
        </p:nvSpPr>
        <p:spPr>
          <a:xfrm>
            <a:off x="4833257" y="832757"/>
            <a:ext cx="1061357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894614" y="2137002"/>
            <a:ext cx="1061357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771900" y="2137003"/>
            <a:ext cx="1061357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710543" y="3482751"/>
            <a:ext cx="1061357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833256" y="3466421"/>
            <a:ext cx="1061357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55969" y="3469825"/>
            <a:ext cx="1061357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3" idx="5"/>
            <a:endCxn id="4" idx="1"/>
          </p:cNvCxnSpPr>
          <p:nvPr/>
        </p:nvCxnSpPr>
        <p:spPr>
          <a:xfrm>
            <a:off x="5739182" y="1724745"/>
            <a:ext cx="310864" cy="565298"/>
          </a:xfrm>
          <a:prstGeom prst="straightConnector1">
            <a:avLst/>
          </a:prstGeom>
          <a:ln w="25400" cmpd="sng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" idx="3"/>
            <a:endCxn id="5" idx="7"/>
          </p:cNvCxnSpPr>
          <p:nvPr/>
        </p:nvCxnSpPr>
        <p:spPr>
          <a:xfrm flipH="1">
            <a:off x="4677825" y="1724745"/>
            <a:ext cx="310864" cy="565299"/>
          </a:xfrm>
          <a:prstGeom prst="straightConnector1">
            <a:avLst/>
          </a:prstGeom>
          <a:ln w="25400" cmpd="sng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6" idx="7"/>
          </p:cNvCxnSpPr>
          <p:nvPr/>
        </p:nvCxnSpPr>
        <p:spPr>
          <a:xfrm flipH="1">
            <a:off x="3616468" y="3028991"/>
            <a:ext cx="310864" cy="606801"/>
          </a:xfrm>
          <a:prstGeom prst="straightConnector1">
            <a:avLst/>
          </a:prstGeom>
          <a:ln w="25400" cmpd="sng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5"/>
          </p:cNvCxnSpPr>
          <p:nvPr/>
        </p:nvCxnSpPr>
        <p:spPr>
          <a:xfrm>
            <a:off x="6800539" y="3028990"/>
            <a:ext cx="465675" cy="565298"/>
          </a:xfrm>
          <a:prstGeom prst="straightConnector1">
            <a:avLst/>
          </a:prstGeom>
          <a:ln w="25400" cmpd="sng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4" idx="3"/>
            <a:endCxn id="7" idx="7"/>
          </p:cNvCxnSpPr>
          <p:nvPr/>
        </p:nvCxnSpPr>
        <p:spPr>
          <a:xfrm flipH="1">
            <a:off x="5739181" y="3028990"/>
            <a:ext cx="310865" cy="590472"/>
          </a:xfrm>
          <a:prstGeom prst="straightConnector1">
            <a:avLst/>
          </a:prstGeom>
          <a:ln w="25400" cmpd="sng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94613" y="708940"/>
            <a:ext cx="853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Top</a:t>
            </a:r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1771337" y="3490240"/>
            <a:ext cx="9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Leaf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9396022" y="2943739"/>
            <a:ext cx="1488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Branch</a:t>
            </a:r>
            <a:endParaRPr lang="en-US" sz="3600" dirty="0"/>
          </a:p>
        </p:txBody>
      </p:sp>
      <p:sp>
        <p:nvSpPr>
          <p:cNvPr id="32" name="Right Brace 31"/>
          <p:cNvSpPr/>
          <p:nvPr/>
        </p:nvSpPr>
        <p:spPr>
          <a:xfrm>
            <a:off x="8416320" y="2157754"/>
            <a:ext cx="775610" cy="2218303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1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Left-Most Traversal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913" y="1575655"/>
            <a:ext cx="5316173" cy="370668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37141" y="195942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33257" y="324433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21286" y="324433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8251" y="4604657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37141" y="460465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025573" y="460465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4257" y="5773961"/>
            <a:ext cx="5867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A – B – D  - B – A – C – E – C - 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9323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Tree – AVL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Heights of the subtrees never differs by more than one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157" y="2857499"/>
            <a:ext cx="3337226" cy="232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210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Types -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tree is complete (or near complete) – one level is completed before the next level starts</a:t>
            </a:r>
          </a:p>
          <a:p>
            <a:r>
              <a:rPr lang="en-US" dirty="0" smtClean="0"/>
              <a:t>Value of parent always greater than value of descendants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212" y="3691113"/>
            <a:ext cx="3758761" cy="26207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7730" y="3816628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71700" y="4767943"/>
            <a:ext cx="54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26521" y="4767943"/>
            <a:ext cx="54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2357" y="5774469"/>
            <a:ext cx="54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58998" y="5774469"/>
            <a:ext cx="54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75639" y="5771283"/>
            <a:ext cx="54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72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Types – TRIE / Radix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two descendants per node</a:t>
            </a:r>
          </a:p>
          <a:p>
            <a:r>
              <a:rPr lang="en-US" dirty="0" smtClean="0"/>
              <a:t>Useful for systems like spell-check systems (top node – </a:t>
            </a:r>
            <a:r>
              <a:rPr lang="en-US" smtClean="0"/>
              <a:t>26 children)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758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Binary Trees</vt:lpstr>
      <vt:lpstr>The Node</vt:lpstr>
      <vt:lpstr>Binary Tree</vt:lpstr>
      <vt:lpstr>Left-Most Traversal</vt:lpstr>
      <vt:lpstr>Types of Tree – AVL Tree</vt:lpstr>
      <vt:lpstr>Tree Types - Heap</vt:lpstr>
      <vt:lpstr>Tree Types – TRIE / Radix tree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Trees</dc:title>
  <dc:creator>Ronald Eaglin</dc:creator>
  <cp:lastModifiedBy>Ronald Eaglin</cp:lastModifiedBy>
  <cp:revision>4</cp:revision>
  <dcterms:created xsi:type="dcterms:W3CDTF">2016-04-06T14:56:56Z</dcterms:created>
  <dcterms:modified xsi:type="dcterms:W3CDTF">2016-04-06T15:29:09Z</dcterms:modified>
</cp:coreProperties>
</file>