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3" r:id="rId14"/>
    <p:sldId id="269" r:id="rId15"/>
    <p:sldId id="270" r:id="rId16"/>
    <p:sldId id="271" r:id="rId17"/>
    <p:sldId id="272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Arrays and Lists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Node (Singly Linked Node)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Can be designed per need of node (List)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Node = function()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this.ID = null;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this.content</a:t>
            </a:r>
            <a:r>
              <a:rPr lang="en-US" dirty="0" smtClean="0"/>
              <a:t> = null;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this.next</a:t>
            </a:r>
            <a:r>
              <a:rPr lang="en-US" dirty="0" smtClean="0"/>
              <a:t> = null;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99200" y="2521863"/>
            <a:ext cx="2097314" cy="2344056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Content</a:t>
            </a:r>
          </a:p>
          <a:p>
            <a:pPr algn="ctr"/>
            <a:r>
              <a:rPr lang="en-US" sz="2800" dirty="0" smtClean="0"/>
              <a:t>ID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8396514" y="2820313"/>
            <a:ext cx="1253671" cy="148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Node (Doubly Linked List)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Node = function() {</a:t>
            </a:r>
          </a:p>
          <a:p>
            <a:pPr marL="0" indent="0">
              <a:buNone/>
            </a:pPr>
            <a:r>
              <a:rPr lang="en-US" dirty="0"/>
              <a:t>  this.ID = null;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this.content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this.next</a:t>
            </a:r>
            <a:r>
              <a:rPr lang="en-US" dirty="0"/>
              <a:t> = null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this.last</a:t>
            </a:r>
            <a:r>
              <a:rPr lang="en-US" dirty="0" smtClean="0"/>
              <a:t> = null;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656" y="2501434"/>
            <a:ext cx="3383573" cy="237764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6203985" y="2820313"/>
            <a:ext cx="1253671" cy="148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2800" dirty="0" smtClean="0"/>
              <a:t>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48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List and Node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Created to meet the needs of the application</a:t>
            </a:r>
          </a:p>
          <a:p>
            <a:r>
              <a:rPr lang="en-US" dirty="0" smtClean="0"/>
              <a:t>Basic Methods of a List</a:t>
            </a:r>
          </a:p>
          <a:p>
            <a:pPr lvl="1"/>
            <a:r>
              <a:rPr lang="en-US" dirty="0" smtClean="0"/>
              <a:t>New – Constructor to create a List</a:t>
            </a:r>
          </a:p>
          <a:p>
            <a:pPr lvl="1"/>
            <a:r>
              <a:rPr lang="en-US" dirty="0" smtClean="0"/>
              <a:t>Add – Add nodes to a List</a:t>
            </a:r>
          </a:p>
          <a:p>
            <a:pPr lvl="1"/>
            <a:r>
              <a:rPr lang="en-US" dirty="0" err="1" smtClean="0"/>
              <a:t>isEmpty</a:t>
            </a:r>
            <a:r>
              <a:rPr lang="en-US" dirty="0" smtClean="0"/>
              <a:t>() – Determine if an Array is completely empty</a:t>
            </a:r>
          </a:p>
          <a:p>
            <a:pPr lvl="1"/>
            <a:r>
              <a:rPr lang="en-US" dirty="0" smtClean="0"/>
              <a:t>Head or Head() – Answers the element at the head</a:t>
            </a:r>
          </a:p>
          <a:p>
            <a:pPr lvl="1"/>
            <a:r>
              <a:rPr lang="en-US" dirty="0" smtClean="0"/>
              <a:t>Tail or Tail() – Answers the node at the tail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5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Why Lists?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Lists are stored in dynamic memory</a:t>
            </a:r>
          </a:p>
          <a:p>
            <a:r>
              <a:rPr lang="en-US" dirty="0" smtClean="0"/>
              <a:t>Adding elements to List is easier (do not require sequential memory)</a:t>
            </a:r>
          </a:p>
          <a:p>
            <a:r>
              <a:rPr lang="en-US" dirty="0" smtClean="0"/>
              <a:t>Lists are used to implement Stacks and Queues</a:t>
            </a:r>
          </a:p>
          <a:p>
            <a:r>
              <a:rPr lang="en-US" dirty="0" smtClean="0"/>
              <a:t>Lists are the fundamental Abstract Data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Creating a List (in JavaScript)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Define List Class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List = new function()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this.head</a:t>
            </a:r>
            <a:r>
              <a:rPr lang="en-US" dirty="0" smtClean="0"/>
              <a:t> = null;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this.length</a:t>
            </a:r>
            <a:r>
              <a:rPr lang="en-US" dirty="0" smtClean="0"/>
              <a:t> = 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this.tail</a:t>
            </a:r>
            <a:r>
              <a:rPr lang="en-US" dirty="0" smtClean="0"/>
              <a:t> = null;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1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Define Node Class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Node = new function(_content)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this.next</a:t>
            </a:r>
            <a:r>
              <a:rPr lang="en-US" dirty="0" smtClean="0"/>
              <a:t> = null;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this.content</a:t>
            </a:r>
            <a:r>
              <a:rPr lang="en-US" dirty="0" smtClean="0"/>
              <a:t> = _content;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5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Define Add method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dirty="0" smtClean="0"/>
              <a:t>unction add(</a:t>
            </a:r>
            <a:r>
              <a:rPr lang="en-US" dirty="0" err="1" smtClean="0"/>
              <a:t>aNode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if tail is null -&gt; head = </a:t>
            </a:r>
            <a:r>
              <a:rPr lang="en-US" dirty="0" err="1" smtClean="0"/>
              <a:t>aNode</a:t>
            </a:r>
            <a:r>
              <a:rPr lang="en-US" dirty="0" smtClean="0"/>
              <a:t>; tail = </a:t>
            </a:r>
            <a:r>
              <a:rPr lang="en-US" dirty="0" err="1" smtClean="0"/>
              <a:t>aNode</a:t>
            </a:r>
            <a:r>
              <a:rPr lang="en-US" dirty="0" smtClean="0"/>
              <a:t>; length = 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if head == tail -&gt; </a:t>
            </a:r>
            <a:r>
              <a:rPr lang="en-US" dirty="0" err="1" smtClean="0"/>
              <a:t>head.next</a:t>
            </a:r>
            <a:r>
              <a:rPr lang="en-US" dirty="0" smtClean="0"/>
              <a:t> = </a:t>
            </a:r>
            <a:r>
              <a:rPr lang="en-US" dirty="0" err="1" smtClean="0"/>
              <a:t>aNode</a:t>
            </a:r>
            <a:r>
              <a:rPr lang="en-US" dirty="0" smtClean="0"/>
              <a:t>, tail = </a:t>
            </a:r>
            <a:r>
              <a:rPr lang="en-US" dirty="0" err="1" smtClean="0"/>
              <a:t>aNode</a:t>
            </a:r>
            <a:r>
              <a:rPr lang="en-US" dirty="0" smtClean="0"/>
              <a:t>; length++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if tail is not null -&gt; </a:t>
            </a:r>
            <a:r>
              <a:rPr lang="en-US" dirty="0" err="1" smtClean="0"/>
              <a:t>tail.next</a:t>
            </a:r>
            <a:r>
              <a:rPr lang="en-US" dirty="0" smtClean="0"/>
              <a:t> = </a:t>
            </a:r>
            <a:r>
              <a:rPr lang="en-US" dirty="0" err="1" smtClean="0"/>
              <a:t>aNode</a:t>
            </a:r>
            <a:r>
              <a:rPr lang="en-US" dirty="0" smtClean="0"/>
              <a:t>; length++ 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6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Define other needed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Delete</a:t>
            </a:r>
          </a:p>
          <a:p>
            <a:r>
              <a:rPr lang="en-US" dirty="0" smtClean="0"/>
              <a:t>Dealing with Content</a:t>
            </a:r>
          </a:p>
          <a:p>
            <a:r>
              <a:rPr lang="en-US" dirty="0" smtClean="0"/>
              <a:t>Sorting on Add</a:t>
            </a:r>
          </a:p>
          <a:p>
            <a:r>
              <a:rPr lang="en-US" dirty="0" smtClean="0"/>
              <a:t>Insert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4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Learn to use Arrays in programming (JavaScript)</a:t>
            </a:r>
          </a:p>
          <a:p>
            <a:r>
              <a:rPr lang="en-US" dirty="0" smtClean="0"/>
              <a:t>Understand properties of arrays and lists</a:t>
            </a:r>
          </a:p>
          <a:p>
            <a:r>
              <a:rPr lang="en-US" dirty="0" smtClean="0"/>
              <a:t>Understand limitations of arrays and lists</a:t>
            </a:r>
          </a:p>
          <a:p>
            <a:r>
              <a:rPr lang="en-US" dirty="0" smtClean="0"/>
              <a:t>create a </a:t>
            </a:r>
            <a:r>
              <a:rPr lang="en-US" dirty="0" smtClean="0"/>
              <a:t>List </a:t>
            </a:r>
            <a:r>
              <a:rPr lang="en-US" dirty="0" smtClean="0"/>
              <a:t>in JavaScript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2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Learn to use Arrays in programming (JavaScript)</a:t>
            </a:r>
          </a:p>
          <a:p>
            <a:r>
              <a:rPr lang="en-US" dirty="0" smtClean="0"/>
              <a:t>Understand properties of arrays and lists</a:t>
            </a:r>
          </a:p>
          <a:p>
            <a:r>
              <a:rPr lang="en-US" dirty="0" smtClean="0"/>
              <a:t>Understand limitations of arrays and lists</a:t>
            </a:r>
          </a:p>
          <a:p>
            <a:r>
              <a:rPr lang="en-US" dirty="0" smtClean="0"/>
              <a:t>create a </a:t>
            </a:r>
            <a:r>
              <a:rPr lang="en-US" dirty="0" smtClean="0"/>
              <a:t>List </a:t>
            </a:r>
            <a:r>
              <a:rPr lang="en-US" dirty="0" smtClean="0"/>
              <a:t>in JavaScript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Properties of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Integer index of elements within an array</a:t>
            </a:r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array = [‘element 1’, ‘element 2’, ‘element 3’];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Array[0]  will be ‘element 1</a:t>
            </a:r>
            <a:r>
              <a:rPr lang="en-US" dirty="0" smtClean="0"/>
              <a:t>’ (normally indexed at 0)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Random access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Accessing Array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0         1        2         3         4         5        6          7         8        9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each element has size z – address of element is </a:t>
            </a:r>
            <a:r>
              <a:rPr lang="en-US" dirty="0" err="1" smtClean="0"/>
              <a:t>i</a:t>
            </a:r>
            <a:r>
              <a:rPr lang="en-US" dirty="0" smtClean="0"/>
              <a:t>*z</a:t>
            </a:r>
          </a:p>
          <a:p>
            <a:pPr marL="0" indent="0">
              <a:buNone/>
            </a:pPr>
            <a:r>
              <a:rPr lang="en-US" dirty="0" smtClean="0"/>
              <a:t>Arrays are typically held in memory sequentially</a:t>
            </a:r>
          </a:p>
          <a:p>
            <a:pPr marL="0" indent="0">
              <a:buNone/>
            </a:pPr>
            <a:r>
              <a:rPr lang="en-US" dirty="0" smtClean="0"/>
              <a:t>Gives high level of efficiency, but has limitations (memory)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39800" y="1917700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36057" y="1917700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32314" y="1917700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28571" y="1910896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24828" y="1910896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21085" y="1910896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17342" y="1910896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213599" y="1904092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109856" y="1904092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006113" y="1904092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Arrays in JavaScript - Declaring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a = [];</a:t>
            </a:r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[‘a’, ‘b’, ‘c’, ‘d’];</a:t>
            </a:r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a = new Array();</a:t>
            </a:r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a = new Array(‘1’, ‘2’, ‘3’, ‘4’);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Arrays as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Arrays are objects</a:t>
            </a:r>
          </a:p>
          <a:p>
            <a:r>
              <a:rPr lang="en-US" dirty="0" smtClean="0"/>
              <a:t>Limitation: Arrays use numbers to access elements (Objects in general use names)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Array Properties and Methods (JavaScript)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err="1" smtClean="0"/>
              <a:t>Array.length</a:t>
            </a:r>
            <a:r>
              <a:rPr lang="en-US" dirty="0" smtClean="0"/>
              <a:t> – returns length of array</a:t>
            </a:r>
          </a:p>
          <a:p>
            <a:r>
              <a:rPr lang="en-US" dirty="0" err="1" smtClean="0"/>
              <a:t>Array.push</a:t>
            </a:r>
            <a:r>
              <a:rPr lang="en-US" dirty="0" smtClean="0"/>
              <a:t>() – pushes element onto end of array</a:t>
            </a:r>
          </a:p>
          <a:p>
            <a:r>
              <a:rPr lang="en-US" dirty="0" err="1" smtClean="0"/>
              <a:t>Array.pop</a:t>
            </a:r>
            <a:r>
              <a:rPr lang="en-US" dirty="0" smtClean="0"/>
              <a:t>() – Removes last element of array (returns element)</a:t>
            </a:r>
          </a:p>
          <a:p>
            <a:r>
              <a:rPr lang="en-US" dirty="0" err="1"/>
              <a:t>Array.sort</a:t>
            </a:r>
            <a:r>
              <a:rPr lang="en-US" dirty="0"/>
              <a:t>() – sorts the array</a:t>
            </a:r>
          </a:p>
          <a:p>
            <a:r>
              <a:rPr lang="en-US" dirty="0" err="1" smtClean="0"/>
              <a:t>Array.splice</a:t>
            </a:r>
            <a:r>
              <a:rPr lang="en-US" dirty="0" smtClean="0"/>
              <a:t>() – Adds/removes elements from array</a:t>
            </a:r>
          </a:p>
          <a:p>
            <a:r>
              <a:rPr lang="en-US" dirty="0" err="1" smtClean="0"/>
              <a:t>Array.concat</a:t>
            </a:r>
            <a:r>
              <a:rPr lang="en-US" dirty="0" smtClean="0"/>
              <a:t>() – Concatenates two or more arrays</a:t>
            </a:r>
          </a:p>
          <a:p>
            <a:r>
              <a:rPr lang="en-US" dirty="0" err="1" smtClean="0"/>
              <a:t>Array.find</a:t>
            </a:r>
            <a:r>
              <a:rPr lang="en-US" dirty="0" smtClean="0"/>
              <a:t>() – Returns first element of array meeting condition</a:t>
            </a:r>
          </a:p>
          <a:p>
            <a:r>
              <a:rPr lang="en-US" dirty="0" smtClean="0"/>
              <a:t>More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List (Abstract Data Type)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Represents an ordered sequence of values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21443" y="2325915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00514" y="2325915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897743" y="2547257"/>
            <a:ext cx="355600" cy="408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9585" y="2325915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455885" y="2547257"/>
            <a:ext cx="355600" cy="408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223985" y="2540341"/>
            <a:ext cx="355600" cy="408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58656" y="2329544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734956" y="2550886"/>
            <a:ext cx="355600" cy="408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97814" y="2325915"/>
            <a:ext cx="876300" cy="9271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974114" y="2547257"/>
            <a:ext cx="355600" cy="408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50398" y="3253015"/>
            <a:ext cx="1058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Head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0556" y="3253014"/>
            <a:ext cx="1058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8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List (implementation)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Singly Linked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List = new function() 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this.head</a:t>
            </a:r>
            <a:r>
              <a:rPr lang="en-US" dirty="0" smtClean="0"/>
              <a:t> = null;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082" y="2588145"/>
            <a:ext cx="6334293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71</TotalTime>
  <Words>624</Words>
  <Application>Microsoft Office PowerPoint</Application>
  <PresentationFormat>Widescreen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Office Theme</vt:lpstr>
      <vt:lpstr>COP3530- Data Structures Arrays and Lists</vt:lpstr>
      <vt:lpstr>Objectives</vt:lpstr>
      <vt:lpstr>Properties of an Array</vt:lpstr>
      <vt:lpstr>Accessing Array Elements</vt:lpstr>
      <vt:lpstr>Arrays in JavaScript - Declaring</vt:lpstr>
      <vt:lpstr>Arrays as Objects</vt:lpstr>
      <vt:lpstr>Array Properties and Methods (JavaScript)</vt:lpstr>
      <vt:lpstr>List (Abstract Data Type) </vt:lpstr>
      <vt:lpstr>List (implementation)</vt:lpstr>
      <vt:lpstr>Node (Singly Linked Node)</vt:lpstr>
      <vt:lpstr>Node (Doubly Linked List)</vt:lpstr>
      <vt:lpstr>List and Node Properties</vt:lpstr>
      <vt:lpstr>Why Lists?</vt:lpstr>
      <vt:lpstr>Creating a List (in JavaScript)</vt:lpstr>
      <vt:lpstr>Creating a List</vt:lpstr>
      <vt:lpstr>Creating a List</vt:lpstr>
      <vt:lpstr>Define other needed functions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Arrays</dc:title>
  <dc:creator>Ronald Eaglin</dc:creator>
  <cp:lastModifiedBy>Ronald Eaglin</cp:lastModifiedBy>
  <cp:revision>10</cp:revision>
  <dcterms:created xsi:type="dcterms:W3CDTF">2016-06-13T20:29:09Z</dcterms:created>
  <dcterms:modified xsi:type="dcterms:W3CDTF">2016-06-13T21:45:00Z</dcterms:modified>
</cp:coreProperties>
</file>