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2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7BB2-6E6E-4450-9986-E1854E259785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11" y="14535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COP3530- Data Structures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Introduction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735" y="5202238"/>
            <a:ext cx="6074044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4000" dirty="0" smtClean="0">
                <a:latin typeface="Book Antiqua" panose="02040602050305030304" pitchFamily="18" charset="0"/>
              </a:rPr>
              <a:t>Dr. Ron Eaglin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5246"/>
            <a:ext cx="2421924" cy="363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4" y="118390"/>
            <a:ext cx="6982033" cy="1735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68" y="3410204"/>
            <a:ext cx="2939343" cy="32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Arrays</a:t>
            </a:r>
          </a:p>
          <a:p>
            <a:r>
              <a:rPr lang="en-US" dirty="0" smtClean="0"/>
              <a:t>Lists (Queues and Stacks)</a:t>
            </a:r>
          </a:p>
          <a:p>
            <a:r>
              <a:rPr lang="en-US" dirty="0" smtClean="0"/>
              <a:t>Trees (AVL, Binary Tree, other)</a:t>
            </a:r>
          </a:p>
          <a:p>
            <a:r>
              <a:rPr lang="en-US" dirty="0" smtClean="0"/>
              <a:t>Hash Tables</a:t>
            </a:r>
          </a:p>
          <a:p>
            <a:r>
              <a:rPr lang="en-US" dirty="0" smtClean="0"/>
              <a:t>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Searching</a:t>
            </a:r>
          </a:p>
          <a:p>
            <a:r>
              <a:rPr lang="en-US" dirty="0" smtClean="0"/>
              <a:t>Sorting</a:t>
            </a:r>
          </a:p>
          <a:p>
            <a:r>
              <a:rPr lang="en-US" dirty="0" smtClean="0"/>
              <a:t>Traversal</a:t>
            </a:r>
          </a:p>
          <a:p>
            <a:r>
              <a:rPr lang="en-US" dirty="0" smtClean="0"/>
              <a:t>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2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Analyzing efficiency</a:t>
            </a:r>
          </a:p>
          <a:p>
            <a:r>
              <a:rPr lang="en-US" dirty="0" smtClean="0"/>
              <a:t>Scalability of algorithms</a:t>
            </a:r>
          </a:p>
          <a:p>
            <a:r>
              <a:rPr lang="en-US" dirty="0" smtClean="0"/>
              <a:t>Notations of </a:t>
            </a:r>
            <a:r>
              <a:rPr lang="en-US" dirty="0" err="1" smtClean="0"/>
              <a:t>efficiciency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Understand and describe field of Data Structures</a:t>
            </a:r>
          </a:p>
          <a:p>
            <a:r>
              <a:rPr lang="en-US" dirty="0" smtClean="0"/>
              <a:t>Explain why data structures are important</a:t>
            </a:r>
            <a:r>
              <a:rPr lang="en-US" dirty="0"/>
              <a:t> </a:t>
            </a:r>
            <a:r>
              <a:rPr lang="en-US" dirty="0" smtClean="0"/>
              <a:t>in IT and Computer Science.</a:t>
            </a:r>
          </a:p>
          <a:p>
            <a:r>
              <a:rPr lang="en-US" dirty="0" smtClean="0"/>
              <a:t>Understand pre-requisites to learning data structures.</a:t>
            </a:r>
          </a:p>
          <a:p>
            <a:r>
              <a:rPr lang="en-US" dirty="0" smtClean="0"/>
              <a:t>Understand the outcomes of the data structures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Understand and describe field of Data Structures</a:t>
            </a:r>
          </a:p>
          <a:p>
            <a:r>
              <a:rPr lang="en-US" dirty="0" smtClean="0"/>
              <a:t>Explain why data structures are important</a:t>
            </a:r>
            <a:r>
              <a:rPr lang="en-US" dirty="0"/>
              <a:t> </a:t>
            </a:r>
            <a:r>
              <a:rPr lang="en-US" dirty="0" smtClean="0"/>
              <a:t>in IT and Computer Science.</a:t>
            </a:r>
          </a:p>
          <a:p>
            <a:r>
              <a:rPr lang="en-US" dirty="0" smtClean="0"/>
              <a:t>Understand pre-requisites to learning data structures.</a:t>
            </a:r>
          </a:p>
          <a:p>
            <a:r>
              <a:rPr lang="en-US" dirty="0" smtClean="0"/>
              <a:t>Understand the outcomes of the data structures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What are Data Structures?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457200" lvl="1" indent="0">
              <a:buNone/>
            </a:pPr>
            <a:r>
              <a:rPr lang="en-US" sz="3200" dirty="0" smtClean="0"/>
              <a:t>Data Structure: A particular way of organizing data in a computer so it can be used efficiently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 smtClean="0"/>
              <a:t>Primitive – Bit, Integer, Float, String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 smtClean="0"/>
              <a:t>Complex – Array, List, Tree, Hash, Graph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Abstract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An </a:t>
            </a:r>
            <a:r>
              <a:rPr lang="en-US" b="1" u="sng" dirty="0" smtClean="0"/>
              <a:t>Abstract </a:t>
            </a:r>
            <a:r>
              <a:rPr lang="en-US" b="1" u="sng" dirty="0" smtClean="0"/>
              <a:t>Data Type </a:t>
            </a:r>
            <a:r>
              <a:rPr lang="en-US" dirty="0" smtClean="0"/>
              <a:t>is defined by its behavior – not its implementation</a:t>
            </a:r>
          </a:p>
          <a:p>
            <a:endParaRPr lang="en-US" dirty="0"/>
          </a:p>
          <a:p>
            <a:r>
              <a:rPr lang="en-US" dirty="0" smtClean="0"/>
              <a:t>Data Structures are concrete </a:t>
            </a:r>
            <a:r>
              <a:rPr lang="en-US" b="1" u="sng" dirty="0" smtClean="0"/>
              <a:t>implementations</a:t>
            </a:r>
            <a:r>
              <a:rPr lang="en-US" dirty="0" smtClean="0"/>
              <a:t> of abstract data types. </a:t>
            </a:r>
          </a:p>
          <a:p>
            <a:endParaRPr lang="en-US" dirty="0"/>
          </a:p>
          <a:p>
            <a:r>
              <a:rPr lang="en-US" dirty="0" smtClean="0"/>
              <a:t>We will define the Abstract Data Types by their </a:t>
            </a:r>
            <a:r>
              <a:rPr lang="en-US" b="1" u="sng" dirty="0" smtClean="0"/>
              <a:t>Interface</a:t>
            </a:r>
            <a:r>
              <a:rPr lang="en-US" dirty="0" smtClean="0"/>
              <a:t> and discuss implementation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Why Dat</a:t>
            </a:r>
            <a:r>
              <a:rPr lang="en-US" dirty="0" smtClean="0"/>
              <a:t>a Structures?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Everything stored in a computer is stored as a Data Structure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Hard Drive</a:t>
            </a:r>
          </a:p>
          <a:p>
            <a:pPr lvl="1"/>
            <a:r>
              <a:rPr lang="en-US" dirty="0" smtClean="0"/>
              <a:t>Other</a:t>
            </a:r>
          </a:p>
          <a:p>
            <a:r>
              <a:rPr lang="en-US" dirty="0" smtClean="0"/>
              <a:t>Goals of Data Structures</a:t>
            </a:r>
          </a:p>
          <a:p>
            <a:pPr lvl="1"/>
            <a:r>
              <a:rPr lang="en-US" dirty="0" smtClean="0"/>
              <a:t>Storage Efficiency</a:t>
            </a:r>
          </a:p>
          <a:p>
            <a:pPr lvl="1"/>
            <a:r>
              <a:rPr lang="en-US" dirty="0" smtClean="0"/>
              <a:t>Computational Efficiency</a:t>
            </a:r>
          </a:p>
          <a:p>
            <a:pPr lvl="1"/>
            <a:r>
              <a:rPr lang="en-US" dirty="0" smtClean="0"/>
              <a:t>Retrieval Efficiency</a:t>
            </a:r>
          </a:p>
          <a:p>
            <a:pPr lvl="1"/>
            <a:r>
              <a:rPr lang="en-US" dirty="0" smtClean="0"/>
              <a:t>Search Efficiency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Importance	of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of the biggie tech companies like Microsoft focus mainly on data structures. It appears as if data structures is the only thing that they expect from a graduate</a:t>
            </a:r>
            <a:r>
              <a:rPr lang="en-US" dirty="0" smtClean="0"/>
              <a:t>.</a:t>
            </a:r>
          </a:p>
          <a:p>
            <a:r>
              <a:rPr lang="en-US" dirty="0"/>
              <a:t>I ask interview questions about data structures because </a:t>
            </a:r>
            <a:r>
              <a:rPr lang="en-US" b="1" dirty="0"/>
              <a:t>on my team the developers design, implement and manipulate complex data structures all day every day</a:t>
            </a:r>
            <a:r>
              <a:rPr lang="en-US" b="1" dirty="0" smtClean="0"/>
              <a:t>.</a:t>
            </a:r>
          </a:p>
          <a:p>
            <a:r>
              <a:rPr lang="en-US" dirty="0"/>
              <a:t>Anyone who's been a developer in the last 30 years should know basic data structures like single/double linked lists, binary trees or graphs.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0468" y="6311900"/>
            <a:ext cx="10671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http://programmers.stackexchange.com/questions/102041/why-are-data-structures-so-important-in-interviews</a:t>
            </a:r>
          </a:p>
        </p:txBody>
      </p:sp>
    </p:spTree>
    <p:extLst>
      <p:ext uri="{BB962C8B-B14F-4D97-AF65-F5344CB8AC3E}">
        <p14:creationId xmlns:p14="http://schemas.microsoft.com/office/powerpoint/2010/main" val="1390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But Why are they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Building blocks of more complex systems</a:t>
            </a:r>
          </a:p>
          <a:p>
            <a:r>
              <a:rPr lang="en-US" dirty="0" smtClean="0"/>
              <a:t>Used in development of algorithms and algorithmic efficiency</a:t>
            </a:r>
          </a:p>
          <a:p>
            <a:endParaRPr lang="en-US" dirty="0"/>
          </a:p>
          <a:p>
            <a:r>
              <a:rPr lang="en-US" dirty="0" smtClean="0"/>
              <a:t>Fundamental to all computer systems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What do you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Basic computer programming skills</a:t>
            </a:r>
          </a:p>
          <a:p>
            <a:pPr lvl="1"/>
            <a:r>
              <a:rPr lang="en-US" dirty="0" smtClean="0"/>
              <a:t>Creating and calling functions</a:t>
            </a:r>
          </a:p>
          <a:p>
            <a:pPr lvl="1"/>
            <a:r>
              <a:rPr lang="en-US" dirty="0" smtClean="0"/>
              <a:t>Accepting user input, generate output</a:t>
            </a:r>
          </a:p>
          <a:p>
            <a:pPr lvl="1"/>
            <a:r>
              <a:rPr lang="en-US" dirty="0" smtClean="0"/>
              <a:t>Control structures (if/then, switch)</a:t>
            </a:r>
          </a:p>
          <a:p>
            <a:pPr lvl="1"/>
            <a:r>
              <a:rPr lang="en-US" dirty="0" smtClean="0"/>
              <a:t>Loops and iteration (for/next, while)</a:t>
            </a:r>
          </a:p>
          <a:p>
            <a:pPr lvl="1"/>
            <a:r>
              <a:rPr lang="en-US" dirty="0" smtClean="0"/>
              <a:t>Assignment and operations (+, -, *, /, ^, …)</a:t>
            </a:r>
          </a:p>
          <a:p>
            <a:r>
              <a:rPr lang="en-US" dirty="0" smtClean="0"/>
              <a:t>Will learn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Pointers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1. Describe both complex and simple data structures.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Select the correct data structure and algorithm to solve specific problems.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 Implement data structures and algorithms in computer code.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4. Analyze the performance of algorithms and data structures.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3530- Data Structures.potx" id="{75E39187-B24B-43D3-A6F3-6CD7090E5FA0}" vid="{040A76C3-D800-4205-85D2-6B318C22A7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COP3530- Data Structures</Template>
  <TotalTime>40</TotalTime>
  <Words>357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Office Theme</vt:lpstr>
      <vt:lpstr>COP3530- Data Structures Introduction</vt:lpstr>
      <vt:lpstr>Objectives</vt:lpstr>
      <vt:lpstr>What are Data Structures?</vt:lpstr>
      <vt:lpstr>Abstract Data Types</vt:lpstr>
      <vt:lpstr>Why Data Structures?</vt:lpstr>
      <vt:lpstr>Importance of Data Structures</vt:lpstr>
      <vt:lpstr>But Why are they Important?</vt:lpstr>
      <vt:lpstr>What do you need to know?</vt:lpstr>
      <vt:lpstr>Outcomes</vt:lpstr>
      <vt:lpstr>Data Structures</vt:lpstr>
      <vt:lpstr>Algorithms</vt:lpstr>
      <vt:lpstr>Efficiency</vt:lpstr>
      <vt:lpstr>Objectives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COP3530- Data Structures Introduction</dc:title>
  <dc:creator>Ronald Eaglin</dc:creator>
  <cp:lastModifiedBy>Ronald Eaglin</cp:lastModifiedBy>
  <cp:revision>5</cp:revision>
  <dcterms:created xsi:type="dcterms:W3CDTF">2016-06-10T13:59:33Z</dcterms:created>
  <dcterms:modified xsi:type="dcterms:W3CDTF">2016-06-10T14:39:48Z</dcterms:modified>
</cp:coreProperties>
</file>