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9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err="1" smtClean="0">
                <a:latin typeface="Book Antiqua" panose="02040602050305030304" pitchFamily="18" charset="0"/>
              </a:rPr>
              <a:t>JSFiddle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Toolbar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816894"/>
            <a:ext cx="10550891" cy="101520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2425700" y="2990850"/>
            <a:ext cx="876300" cy="558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93900" y="3860800"/>
            <a:ext cx="2401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Creates new version</a:t>
            </a:r>
          </a:p>
          <a:p>
            <a:endParaRPr lang="en-US" dirty="0"/>
          </a:p>
          <a:p>
            <a:r>
              <a:rPr lang="en-US" dirty="0" smtClean="0"/>
              <a:t>Assigns version number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5424412" y="2990849"/>
            <a:ext cx="876300" cy="558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2612" y="3860799"/>
            <a:ext cx="3492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Makes current version base version</a:t>
            </a:r>
          </a:p>
          <a:p>
            <a:endParaRPr lang="en-US" dirty="0"/>
          </a:p>
          <a:p>
            <a:r>
              <a:rPr lang="en-US" dirty="0" smtClean="0"/>
              <a:t>                       No version number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9769" y="5628164"/>
            <a:ext cx="3989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https://jsfiddle.net/reaglin/2bLfwo7a/1/</a:t>
            </a:r>
          </a:p>
        </p:txBody>
      </p:sp>
      <p:sp>
        <p:nvSpPr>
          <p:cNvPr id="10" name="Right Arrow 9"/>
          <p:cNvSpPr/>
          <p:nvPr/>
        </p:nvSpPr>
        <p:spPr>
          <a:xfrm rot="5400000">
            <a:off x="3861581" y="4919881"/>
            <a:ext cx="876300" cy="558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95313" y="5628162"/>
            <a:ext cx="3782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https://jsfiddle.net/reaglin/2bLfwo7a/</a:t>
            </a:r>
          </a:p>
        </p:txBody>
      </p:sp>
      <p:sp>
        <p:nvSpPr>
          <p:cNvPr id="12" name="Right Arrow 11"/>
          <p:cNvSpPr/>
          <p:nvPr/>
        </p:nvSpPr>
        <p:spPr>
          <a:xfrm rot="5400000">
            <a:off x="7850943" y="4919881"/>
            <a:ext cx="876300" cy="558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Fork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Creates new version of Fiddle with different ID</a:t>
            </a:r>
          </a:p>
          <a:p>
            <a:r>
              <a:rPr lang="en-US" dirty="0" smtClean="0"/>
              <a:t>Can start with Fiddle from other user</a:t>
            </a:r>
          </a:p>
          <a:p>
            <a:r>
              <a:rPr lang="en-US" dirty="0" smtClean="0"/>
              <a:t>Will create a version in your </a:t>
            </a:r>
            <a:r>
              <a:rPr lang="en-US" dirty="0" err="1" smtClean="0"/>
              <a:t>JSFiddle</a:t>
            </a:r>
            <a:r>
              <a:rPr lang="en-US" dirty="0" smtClean="0"/>
              <a:t> account</a:t>
            </a:r>
          </a:p>
          <a:p>
            <a:r>
              <a:rPr lang="en-US" dirty="0" smtClean="0"/>
              <a:t>Useful for working with starter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err="1" smtClean="0"/>
              <a:t>JSFiddle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Tidy - Cleans up spacing and indentation</a:t>
            </a:r>
          </a:p>
          <a:p>
            <a:r>
              <a:rPr lang="en-US" dirty="0" smtClean="0"/>
              <a:t>Embed – Options for embedding code into a web page</a:t>
            </a:r>
          </a:p>
          <a:p>
            <a:r>
              <a:rPr lang="en-US" dirty="0" smtClean="0"/>
              <a:t>Collaborate – Adds communication tools</a:t>
            </a:r>
          </a:p>
          <a:p>
            <a:r>
              <a:rPr lang="en-US" dirty="0" smtClean="0"/>
              <a:t>Title – Easier if saving to dashboard (makes fiddle public)</a:t>
            </a:r>
          </a:p>
          <a:p>
            <a:r>
              <a:rPr lang="en-US" dirty="0" smtClean="0"/>
              <a:t>External Resources – Adds JavaScript library references (</a:t>
            </a:r>
            <a:r>
              <a:rPr lang="en-US" dirty="0" err="1" smtClean="0"/>
              <a:t>Jquery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1. Write Code</a:t>
            </a:r>
          </a:p>
          <a:p>
            <a:r>
              <a:rPr lang="en-US" dirty="0" smtClean="0"/>
              <a:t>2. Test Code with Run Options</a:t>
            </a:r>
          </a:p>
          <a:p>
            <a:r>
              <a:rPr lang="en-US" dirty="0" smtClean="0"/>
              <a:t>3. If code is good – Save/Update your code</a:t>
            </a:r>
          </a:p>
          <a:p>
            <a:r>
              <a:rPr lang="en-US" dirty="0" smtClean="0"/>
              <a:t>When you are at good version “Set As Base”</a:t>
            </a:r>
          </a:p>
          <a:p>
            <a:r>
              <a:rPr lang="en-US" dirty="0" smtClean="0"/>
              <a:t>Submit version that is base, if changes needed – make changes and set as base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3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Why use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Writing HTML, JavaScript, Document</a:t>
            </a:r>
          </a:p>
          <a:p>
            <a:r>
              <a:rPr lang="en-US" dirty="0" smtClean="0"/>
              <a:t>Saving your Fiddle</a:t>
            </a:r>
          </a:p>
          <a:p>
            <a:r>
              <a:rPr lang="en-US" dirty="0" smtClean="0"/>
              <a:t>Versions</a:t>
            </a:r>
          </a:p>
          <a:p>
            <a:r>
              <a:rPr lang="en-US" dirty="0" smtClean="0"/>
              <a:t>Fiddle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6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Why use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Writing HTML, JavaScript, Document</a:t>
            </a:r>
          </a:p>
          <a:p>
            <a:r>
              <a:rPr lang="en-US" dirty="0" smtClean="0"/>
              <a:t>Saving your Fiddle</a:t>
            </a:r>
          </a:p>
          <a:p>
            <a:r>
              <a:rPr lang="en-US" dirty="0" smtClean="0"/>
              <a:t>Versions</a:t>
            </a:r>
          </a:p>
          <a:p>
            <a:r>
              <a:rPr lang="en-US" dirty="0" smtClean="0"/>
              <a:t>Fiddle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1376"/>
            <a:ext cx="6896100" cy="47522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0800" y="2679700"/>
            <a:ext cx="157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HTML Window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03376" y="4067519"/>
            <a:ext cx="1951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JavaScript Window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07611" y="4067519"/>
            <a:ext cx="200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Window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22157" y="2679700"/>
            <a:ext cx="136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CSS Window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04200" y="2425700"/>
            <a:ext cx="3268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Online programming and sharing</a:t>
            </a:r>
          </a:p>
          <a:p>
            <a:r>
              <a:rPr lang="en-US" dirty="0" smtClean="0"/>
              <a:t>tool for JavaScript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JSFiddle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Accessible for all students (no installation or compiler)</a:t>
            </a:r>
          </a:p>
          <a:p>
            <a:r>
              <a:rPr lang="en-US" dirty="0" smtClean="0"/>
              <a:t>Easy to see and assist with code</a:t>
            </a:r>
          </a:p>
          <a:p>
            <a:r>
              <a:rPr lang="en-US" dirty="0" smtClean="0"/>
              <a:t>Well known and used tool for JavaScript programming</a:t>
            </a:r>
          </a:p>
          <a:p>
            <a:r>
              <a:rPr lang="en-US" dirty="0" smtClean="0"/>
              <a:t>All features necessary for full programming</a:t>
            </a:r>
          </a:p>
          <a:p>
            <a:r>
              <a:rPr lang="en-US" dirty="0" smtClean="0"/>
              <a:t>Easy to see and grade assignments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JSFiddle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55938"/>
            <a:ext cx="4546600" cy="432903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0800000">
            <a:off x="5384800" y="4635500"/>
            <a:ext cx="1485900" cy="546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62800" y="4635500"/>
            <a:ext cx="2803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JavaScript options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01519" y="5210067"/>
            <a:ext cx="6466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Recommend Load Type No Wrap in &lt;body&gt;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JSFiddle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4701" y="1825625"/>
            <a:ext cx="7444196" cy="477353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3198773">
            <a:off x="5067299" y="2746078"/>
            <a:ext cx="863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903199" y="4800600"/>
            <a:ext cx="863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6706598" y="2717800"/>
            <a:ext cx="863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Running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Make changes to code</a:t>
            </a:r>
          </a:p>
          <a:p>
            <a:r>
              <a:rPr lang="en-US" dirty="0" smtClean="0"/>
              <a:t>Click Run Button</a:t>
            </a:r>
          </a:p>
          <a:p>
            <a:r>
              <a:rPr lang="en-US" dirty="0" smtClean="0"/>
              <a:t>See results of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Running Code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5954" y="2209800"/>
            <a:ext cx="6806784" cy="913045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6200000">
            <a:off x="2908300" y="3408595"/>
            <a:ext cx="1231900" cy="660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Save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Save – Creates new number version</a:t>
            </a:r>
          </a:p>
          <a:p>
            <a:r>
              <a:rPr lang="en-US" dirty="0" smtClean="0"/>
              <a:t>Save – If logged in – can access Fiddle from 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37</TotalTime>
  <Words>311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Office Theme</vt:lpstr>
      <vt:lpstr>COP3530- Data Structures JSFiddle</vt:lpstr>
      <vt:lpstr>Objectives</vt:lpstr>
      <vt:lpstr>What is JSFiddle?</vt:lpstr>
      <vt:lpstr>Why use JSFiddle?</vt:lpstr>
      <vt:lpstr>Using JSFiddle</vt:lpstr>
      <vt:lpstr>Using JSFiddle</vt:lpstr>
      <vt:lpstr>Running Code</vt:lpstr>
      <vt:lpstr>Running Code</vt:lpstr>
      <vt:lpstr>Save Code</vt:lpstr>
      <vt:lpstr>Toolbar</vt:lpstr>
      <vt:lpstr>Fork Code</vt:lpstr>
      <vt:lpstr>JSFiddle Tools</vt:lpstr>
      <vt:lpstr>Method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JSFiddle</dc:title>
  <dc:creator>Ronald Eaglin</dc:creator>
  <cp:lastModifiedBy>Ronald Eaglin</cp:lastModifiedBy>
  <cp:revision>4</cp:revision>
  <dcterms:created xsi:type="dcterms:W3CDTF">2016-06-13T18:36:07Z</dcterms:created>
  <dcterms:modified xsi:type="dcterms:W3CDTF">2016-06-13T19:13:36Z</dcterms:modified>
</cp:coreProperties>
</file>