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err="1" smtClean="0">
                <a:latin typeface="Book Antiqua" panose="02040602050305030304" pitchFamily="18" charset="0"/>
              </a:rPr>
              <a:t>Javascript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Everything in JavaScript is an object</a:t>
            </a:r>
          </a:p>
          <a:p>
            <a:r>
              <a:rPr lang="en-US" dirty="0" smtClean="0"/>
              <a:t>In JavaScript a function is an object </a:t>
            </a:r>
          </a:p>
          <a:p>
            <a:r>
              <a:rPr lang="en-US" dirty="0" smtClean="0"/>
              <a:t>We can create objects using this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function()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this.anInteger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this.aString</a:t>
            </a:r>
            <a:r>
              <a:rPr lang="en-US" dirty="0"/>
              <a:t> = "Hi";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5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 smtClean="0"/>
              <a:t>MyObject</a:t>
            </a:r>
            <a:r>
              <a:rPr lang="en-US" dirty="0" smtClean="0"/>
              <a:t> </a:t>
            </a:r>
            <a:r>
              <a:rPr lang="en-US" dirty="0"/>
              <a:t>= function()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this.anInteger</a:t>
            </a:r>
            <a:r>
              <a:rPr lang="en-US" dirty="0"/>
              <a:t> = 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this.aString</a:t>
            </a:r>
            <a:r>
              <a:rPr lang="en-US" dirty="0"/>
              <a:t> = "Hi";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defines the object and the properties of the object – it does not create an instance of the object. This is simply a definition.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an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changeValue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aButton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myButton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new </a:t>
            </a:r>
            <a:r>
              <a:rPr lang="en-US" dirty="0" err="1"/>
              <a:t>MyObject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alert(</a:t>
            </a:r>
            <a:r>
              <a:rPr lang="en-US" dirty="0" err="1"/>
              <a:t>anObject.anInteger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aButton.value</a:t>
            </a:r>
            <a:r>
              <a:rPr lang="en-US" dirty="0"/>
              <a:t> = </a:t>
            </a:r>
            <a:r>
              <a:rPr lang="en-US" dirty="0" err="1"/>
              <a:t>anObject.aString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new </a:t>
            </a:r>
            <a:r>
              <a:rPr lang="en-US" dirty="0" err="1"/>
              <a:t>MyObject</a:t>
            </a:r>
            <a:r>
              <a:rPr lang="en-US" dirty="0" smtClean="0"/>
              <a:t>(); &lt;- This makes an object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Creating Object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529" y="2841171"/>
            <a:ext cx="7516941" cy="291952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37574" y="2025864"/>
            <a:ext cx="3989682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alert(</a:t>
            </a:r>
            <a:r>
              <a:rPr lang="en-US" sz="2800" dirty="0" err="1">
                <a:solidFill>
                  <a:prstClr val="black"/>
                </a:solidFill>
              </a:rPr>
              <a:t>anObject.anInteger</a:t>
            </a:r>
            <a:r>
              <a:rPr lang="en-US" sz="2800" dirty="0">
                <a:solidFill>
                  <a:prstClr val="black"/>
                </a:solidFill>
              </a:rPr>
              <a:t>);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9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Using Objects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71758" y="3918857"/>
            <a:ext cx="2595317" cy="18369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24813"/>
            <a:ext cx="5871137" cy="189404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478751">
            <a:off x="4816929" y="3886200"/>
            <a:ext cx="3167742" cy="4735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9112" y="2862262"/>
            <a:ext cx="35337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4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Extending Objects -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457200" lvl="1" indent="0">
              <a:buNone/>
            </a:pPr>
            <a:r>
              <a:rPr lang="en-US" dirty="0" err="1"/>
              <a:t>MyObject.prototype.aFunction</a:t>
            </a:r>
            <a:r>
              <a:rPr lang="en-US" dirty="0"/>
              <a:t> = function(</a:t>
            </a:r>
            <a:r>
              <a:rPr lang="en-US" dirty="0" err="1"/>
              <a:t>anArg</a:t>
            </a:r>
            <a:r>
              <a:rPr lang="en-US" dirty="0"/>
              <a:t>) {</a:t>
            </a:r>
          </a:p>
          <a:p>
            <a:pPr marL="457200" lvl="1" indent="0">
              <a:buNone/>
            </a:pPr>
            <a:r>
              <a:rPr lang="en-US" dirty="0"/>
              <a:t>  return "Prototype Function with Argument " + </a:t>
            </a:r>
            <a:r>
              <a:rPr lang="en-US" dirty="0" err="1"/>
              <a:t>anArg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changeValue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aButton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myButton</a:t>
            </a:r>
            <a:r>
              <a:rPr lang="en-US" dirty="0"/>
              <a:t>');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new </a:t>
            </a:r>
            <a:r>
              <a:rPr lang="en-US" dirty="0" err="1"/>
              <a:t>MyObject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aButton.value</a:t>
            </a:r>
            <a:r>
              <a:rPr lang="en-US" dirty="0"/>
              <a:t> = </a:t>
            </a:r>
            <a:r>
              <a:rPr lang="en-US" dirty="0" err="1"/>
              <a:t>anObject.aFunction</a:t>
            </a:r>
            <a:r>
              <a:rPr lang="en-US" dirty="0"/>
              <a:t>("Sample Argument");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6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Extending Objects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44" y="5409194"/>
            <a:ext cx="11652312" cy="9359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24744"/>
            <a:ext cx="7940790" cy="25465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4806" y="4016829"/>
            <a:ext cx="6304091" cy="134906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894885">
            <a:off x="3184071" y="3739243"/>
            <a:ext cx="2286000" cy="4898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9507494">
            <a:off x="3380014" y="4905316"/>
            <a:ext cx="1714500" cy="4605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16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In </a:t>
            </a:r>
            <a:r>
              <a:rPr lang="en-US" dirty="0"/>
              <a:t>J</a:t>
            </a:r>
            <a:r>
              <a:rPr lang="en-US" dirty="0" smtClean="0"/>
              <a:t>avaScript – everything is an Object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You can create objects simply by defining a function and assigning it a name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You can extend that object using the prototype keyword.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You MUST instantiate objects to use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JavaScript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&lt;div id="output"&gt; &lt;/div</a:t>
            </a:r>
            <a:r>
              <a:rPr lang="en-US" dirty="0" smtClean="0"/>
              <a:t>&gt;    (or use paragraph) &lt;p id=“output&gt; &lt;/p&gt;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changeValue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aDiv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('output');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new </a:t>
            </a:r>
            <a:r>
              <a:rPr lang="en-US" dirty="0" err="1"/>
              <a:t>MyObject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aDiv.innerHTML</a:t>
            </a:r>
            <a:r>
              <a:rPr lang="en-US" dirty="0"/>
              <a:t> = </a:t>
            </a:r>
            <a:r>
              <a:rPr lang="en-US" dirty="0" err="1"/>
              <a:t>anObject.aFunction</a:t>
            </a:r>
            <a:r>
              <a:rPr lang="en-US" dirty="0"/>
              <a:t>("Sample Argument");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Output to Document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4300" y="4882243"/>
            <a:ext cx="6279002" cy="8546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175351"/>
            <a:ext cx="7309758" cy="247753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2875818">
            <a:off x="2710543" y="4139120"/>
            <a:ext cx="1404257" cy="571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0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the Document Object Model (DOM) and how it works with JavaScript</a:t>
            </a:r>
          </a:p>
          <a:p>
            <a:r>
              <a:rPr lang="en-US" dirty="0" smtClean="0"/>
              <a:t>Know how to get input from the DOM in JavaScript</a:t>
            </a:r>
          </a:p>
          <a:p>
            <a:r>
              <a:rPr lang="en-US" dirty="0" smtClean="0"/>
              <a:t>Understand how to present output to the DOM</a:t>
            </a:r>
          </a:p>
          <a:p>
            <a:r>
              <a:rPr lang="en-US" dirty="0" smtClean="0"/>
              <a:t>Write functions in JavaScript</a:t>
            </a:r>
          </a:p>
          <a:p>
            <a:r>
              <a:rPr lang="en-US" dirty="0" smtClean="0"/>
              <a:t>Execute JavaScript functions from the DOM</a:t>
            </a:r>
            <a:endParaRPr lang="en-US" dirty="0"/>
          </a:p>
          <a:p>
            <a:r>
              <a:rPr lang="en-US" dirty="0" smtClean="0"/>
              <a:t>Create objects in JavaScript</a:t>
            </a:r>
          </a:p>
          <a:p>
            <a:r>
              <a:rPr lang="en-US" dirty="0" smtClean="0"/>
              <a:t>Extend objects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Other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function </a:t>
            </a:r>
            <a:r>
              <a:rPr lang="en-US" dirty="0" err="1"/>
              <a:t>changeValue</a:t>
            </a:r>
            <a:r>
              <a:rPr lang="en-US" dirty="0"/>
              <a:t>() {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aDiv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('output');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anObject</a:t>
            </a:r>
            <a:r>
              <a:rPr lang="en-US" dirty="0"/>
              <a:t> = new </a:t>
            </a:r>
            <a:r>
              <a:rPr lang="en-US" dirty="0" err="1"/>
              <a:t>MyObject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aDiv.innerHTML</a:t>
            </a:r>
            <a:r>
              <a:rPr lang="en-US" dirty="0"/>
              <a:t> = </a:t>
            </a:r>
            <a:r>
              <a:rPr lang="en-US" dirty="0" err="1"/>
              <a:t>anObject.aFunction</a:t>
            </a:r>
            <a:r>
              <a:rPr lang="en-US" dirty="0"/>
              <a:t>("Sample Argument");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err="1"/>
              <a:t>aDiv.style</a:t>
            </a:r>
            <a:r>
              <a:rPr lang="en-US" dirty="0"/>
              <a:t>="</a:t>
            </a:r>
            <a:r>
              <a:rPr lang="en-US" dirty="0" err="1"/>
              <a:t>color:blue</a:t>
            </a:r>
            <a:r>
              <a:rPr lang="en-US" dirty="0"/>
              <a:t>; background-color: yellow;";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84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Results Changing Properties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72469"/>
            <a:ext cx="7244443" cy="2680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155" y="4934500"/>
            <a:ext cx="6364455" cy="79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7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the Document Object Model (DOM) and how it works with JavaScript</a:t>
            </a:r>
          </a:p>
          <a:p>
            <a:r>
              <a:rPr lang="en-US" dirty="0" smtClean="0"/>
              <a:t>Know how to get input from the DOM in JavaScript</a:t>
            </a:r>
          </a:p>
          <a:p>
            <a:r>
              <a:rPr lang="en-US" dirty="0" smtClean="0"/>
              <a:t>Understand how to present output to the DOM</a:t>
            </a:r>
          </a:p>
          <a:p>
            <a:r>
              <a:rPr lang="en-US" dirty="0" smtClean="0"/>
              <a:t>Write functions in JavaScript</a:t>
            </a:r>
          </a:p>
          <a:p>
            <a:r>
              <a:rPr lang="en-US" dirty="0" smtClean="0"/>
              <a:t>Execute JavaScript functions from the DOM</a:t>
            </a:r>
            <a:endParaRPr lang="en-US" dirty="0"/>
          </a:p>
          <a:p>
            <a:r>
              <a:rPr lang="en-US" dirty="0" smtClean="0"/>
              <a:t>Create objects in JavaScript</a:t>
            </a:r>
          </a:p>
          <a:p>
            <a:r>
              <a:rPr lang="en-US" dirty="0" smtClean="0"/>
              <a:t>Extend objects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0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JavaScript allows for the manipulation of HTML documents (among other things)</a:t>
            </a:r>
          </a:p>
          <a:p>
            <a:r>
              <a:rPr lang="en-US" dirty="0" smtClean="0"/>
              <a:t>HTML documents follow the Document Object Model (DOM)</a:t>
            </a:r>
          </a:p>
          <a:p>
            <a:r>
              <a:rPr lang="en-US" dirty="0" smtClean="0"/>
              <a:t>All elements in an HTML document can be accessed and manipulated</a:t>
            </a:r>
          </a:p>
          <a:p>
            <a:r>
              <a:rPr lang="en-US" dirty="0" smtClean="0"/>
              <a:t>The access to these elements (objects) is through the 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Document Object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14525"/>
            <a:ext cx="5623267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2616200"/>
            <a:ext cx="5588000" cy="3594100"/>
          </a:xfrm>
          <a:prstGeom prst="rect">
            <a:avLst/>
          </a:prstGeom>
          <a:solidFill>
            <a:schemeClr val="accent1">
              <a:alpha val="53000"/>
            </a:schemeClr>
          </a:solidFill>
          <a:ln w="1047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63944" y="3828475"/>
            <a:ext cx="3689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This is the Document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800000">
            <a:off x="6461467" y="3657487"/>
            <a:ext cx="1012371" cy="8654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Accessing the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Contents of the document are added as html code (there are other methods)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&lt;input type=‘button</a:t>
            </a:r>
            <a:r>
              <a:rPr lang="en-US" dirty="0" smtClean="0"/>
              <a:t>’</a:t>
            </a:r>
            <a:r>
              <a:rPr lang="en-US" dirty="0" smtClean="0"/>
              <a:t> id=‘</a:t>
            </a:r>
            <a:r>
              <a:rPr lang="en-US" dirty="0" err="1" smtClean="0"/>
              <a:t>myButton</a:t>
            </a:r>
            <a:r>
              <a:rPr lang="en-US" dirty="0" smtClean="0"/>
              <a:t>’</a:t>
            </a:r>
            <a:r>
              <a:rPr lang="en-US" dirty="0" smtClean="0"/>
              <a:t> value=‘A Button’ /&gt;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704" y="4669567"/>
            <a:ext cx="2461296" cy="1164900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4220373" y="3801999"/>
            <a:ext cx="1289957" cy="8001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Accessing the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In JavaScript the element can be accessed in code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aButton</a:t>
            </a:r>
            <a:r>
              <a:rPr lang="en-US" dirty="0" smtClean="0"/>
              <a:t> = </a:t>
            </a:r>
            <a:r>
              <a:rPr lang="en-US" dirty="0" err="1" smtClean="0"/>
              <a:t>document.getElementById</a:t>
            </a:r>
            <a:r>
              <a:rPr lang="en-US" dirty="0" smtClean="0"/>
              <a:t>(‘</a:t>
            </a:r>
            <a:r>
              <a:rPr lang="en-US" dirty="0" err="1" smtClean="0"/>
              <a:t>myButton</a:t>
            </a:r>
            <a:r>
              <a:rPr lang="en-US" dirty="0" smtClean="0"/>
              <a:t>’);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ocument is the Document object (global scope)</a:t>
            </a:r>
          </a:p>
          <a:p>
            <a:pPr marL="0" indent="0">
              <a:buNone/>
            </a:pPr>
            <a:r>
              <a:rPr lang="en-US" dirty="0" err="1" smtClean="0"/>
              <a:t>getElementById</a:t>
            </a:r>
            <a:r>
              <a:rPr lang="en-US" dirty="0" smtClean="0"/>
              <a:t> is a function supported by the Document</a:t>
            </a:r>
          </a:p>
          <a:p>
            <a:pPr marL="0" indent="0">
              <a:buNone/>
            </a:pPr>
            <a:r>
              <a:rPr lang="en-US" dirty="0" err="1" smtClean="0"/>
              <a:t>aButton</a:t>
            </a:r>
            <a:r>
              <a:rPr lang="en-US" dirty="0" smtClean="0"/>
              <a:t> is the object created in JavaScript.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&lt;input type=‘button’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id</a:t>
            </a:r>
            <a:r>
              <a:rPr lang="en-US" dirty="0"/>
              <a:t>=‘</a:t>
            </a:r>
            <a:r>
              <a:rPr lang="en-US" dirty="0" err="1"/>
              <a:t>myButton</a:t>
            </a:r>
            <a:r>
              <a:rPr lang="en-US" dirty="0"/>
              <a:t>’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value</a:t>
            </a:r>
            <a:r>
              <a:rPr lang="en-US" dirty="0"/>
              <a:t>=‘A Button’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onclick</a:t>
            </a:r>
            <a:r>
              <a:rPr lang="en-US" dirty="0" smtClean="0"/>
              <a:t>=‘</a:t>
            </a:r>
            <a:r>
              <a:rPr lang="en-US" dirty="0" err="1" smtClean="0"/>
              <a:t>changeValue</a:t>
            </a:r>
            <a:r>
              <a:rPr lang="en-US" dirty="0" smtClean="0"/>
              <a:t>()’/&gt;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nclick</a:t>
            </a:r>
            <a:r>
              <a:rPr lang="en-US" dirty="0" smtClean="0"/>
              <a:t> is a supported event in the DOM </a:t>
            </a:r>
          </a:p>
          <a:p>
            <a:pPr marL="0" indent="0">
              <a:buNone/>
            </a:pPr>
            <a:r>
              <a:rPr lang="en-US" dirty="0" err="1" smtClean="0"/>
              <a:t>changeValue</a:t>
            </a:r>
            <a:r>
              <a:rPr lang="en-US" dirty="0" smtClean="0"/>
              <a:t>() is a JavaScript function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Writing a JavaScript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changeValue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aButton</a:t>
            </a:r>
            <a:r>
              <a:rPr lang="en-US" dirty="0"/>
              <a:t> = </a:t>
            </a:r>
            <a:r>
              <a:rPr lang="en-US" dirty="0" err="1"/>
              <a:t>document.getElementById</a:t>
            </a:r>
            <a:r>
              <a:rPr lang="en-US" dirty="0"/>
              <a:t>('</a:t>
            </a:r>
            <a:r>
              <a:rPr lang="en-US" dirty="0" err="1"/>
              <a:t>myButton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 err="1" smtClean="0"/>
              <a:t>aButton.value</a:t>
            </a:r>
            <a:r>
              <a:rPr lang="en-US" dirty="0" smtClean="0"/>
              <a:t> </a:t>
            </a:r>
            <a:r>
              <a:rPr lang="en-US" dirty="0"/>
              <a:t>= "Changed Button Value";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537" y="4392386"/>
            <a:ext cx="4499389" cy="88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Some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HTML – language for web pages</a:t>
            </a:r>
          </a:p>
          <a:p>
            <a:r>
              <a:rPr lang="en-US" dirty="0" smtClean="0"/>
              <a:t>DOM – Document Object Model – the “page” is referred to as the global object document and is accessible in JavaScript</a:t>
            </a:r>
          </a:p>
          <a:p>
            <a:r>
              <a:rPr lang="en-US" dirty="0" smtClean="0"/>
              <a:t>Objects can be added to the document (using html)</a:t>
            </a:r>
          </a:p>
          <a:p>
            <a:r>
              <a:rPr lang="en-US" dirty="0" smtClean="0"/>
              <a:t>These objects can be accessed in code </a:t>
            </a:r>
            <a:r>
              <a:rPr lang="en-US" dirty="0" err="1" smtClean="0"/>
              <a:t>document.getElementById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You can write functions using JavaScript to perform tasks</a:t>
            </a:r>
          </a:p>
          <a:p>
            <a:r>
              <a:rPr lang="en-US" dirty="0" smtClean="0"/>
              <a:t>You can trigger the execution of these objects using events - </a:t>
            </a:r>
            <a:r>
              <a:rPr lang="en-US" dirty="0" err="1" smtClean="0"/>
              <a:t>onclick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1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254</TotalTime>
  <Words>701</Words>
  <Application>Microsoft Office PowerPoint</Application>
  <PresentationFormat>Widescreen</PresentationFormat>
  <Paragraphs>122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Office Theme</vt:lpstr>
      <vt:lpstr>COP3530- Data Structures Javascript</vt:lpstr>
      <vt:lpstr>Objectives</vt:lpstr>
      <vt:lpstr>Overview</vt:lpstr>
      <vt:lpstr>Document Object Model</vt:lpstr>
      <vt:lpstr>Accessing the Document</vt:lpstr>
      <vt:lpstr>Accessing the Document</vt:lpstr>
      <vt:lpstr>Events</vt:lpstr>
      <vt:lpstr>Writing a JavaScript function</vt:lpstr>
      <vt:lpstr>Some Review</vt:lpstr>
      <vt:lpstr>Creating an Object</vt:lpstr>
      <vt:lpstr>Creating an Object</vt:lpstr>
      <vt:lpstr>Creating an Object</vt:lpstr>
      <vt:lpstr>Creating Object</vt:lpstr>
      <vt:lpstr>Using Objects</vt:lpstr>
      <vt:lpstr>Extending Objects - prototype</vt:lpstr>
      <vt:lpstr>Extending Objects</vt:lpstr>
      <vt:lpstr>Review</vt:lpstr>
      <vt:lpstr>JavaScript Output</vt:lpstr>
      <vt:lpstr>Output to Document</vt:lpstr>
      <vt:lpstr>Other Properties</vt:lpstr>
      <vt:lpstr>Results Changing Properties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Javascript</dc:title>
  <dc:creator>Ronald Eaglin</dc:creator>
  <cp:lastModifiedBy>Ronald Eaglin</cp:lastModifiedBy>
  <cp:revision>10</cp:revision>
  <dcterms:created xsi:type="dcterms:W3CDTF">2016-06-10T14:42:45Z</dcterms:created>
  <dcterms:modified xsi:type="dcterms:W3CDTF">2016-06-13T18:22:28Z</dcterms:modified>
</cp:coreProperties>
</file>