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7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4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3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6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5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8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6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2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4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8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17BB2-6E6E-4450-9986-E1854E259785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2411" y="1453593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 Antiqua" panose="02040602050305030304" pitchFamily="18" charset="0"/>
              </a:rPr>
              <a:t>COP3530- Data Structures</a:t>
            </a:r>
            <a:br>
              <a:rPr lang="en-US" dirty="0" smtClean="0">
                <a:latin typeface="Book Antiqua" panose="02040602050305030304" pitchFamily="18" charset="0"/>
              </a:rPr>
            </a:br>
            <a:r>
              <a:rPr lang="en-US" dirty="0" smtClean="0">
                <a:latin typeface="Book Antiqua" panose="02040602050305030304" pitchFamily="18" charset="0"/>
              </a:rPr>
              <a:t>Recursion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8735" y="5202238"/>
            <a:ext cx="6074044" cy="165576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                  </a:t>
            </a:r>
            <a:r>
              <a:rPr lang="en-US" sz="4000" dirty="0" smtClean="0">
                <a:latin typeface="Book Antiqua" panose="02040602050305030304" pitchFamily="18" charset="0"/>
              </a:rPr>
              <a:t>Dr. Ron Eaglin</a:t>
            </a:r>
            <a:endParaRPr lang="en-US" sz="4000" dirty="0">
              <a:latin typeface="Book Antiqua" panose="0204060205030503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5246"/>
            <a:ext cx="2421924" cy="36328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924" y="118390"/>
            <a:ext cx="6982033" cy="17358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7068" y="3410204"/>
            <a:ext cx="2939343" cy="324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5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By looking at the recursive definition of the power equation</a:t>
            </a:r>
          </a:p>
          <a:p>
            <a:r>
              <a:rPr lang="en-US" dirty="0" smtClean="0"/>
              <a:t>Easy to translate into code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function power(base, n)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if (n == 0) return 1;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return y * power(base, n-1); 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91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Tail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Simplest form of recursive call</a:t>
            </a:r>
          </a:p>
          <a:p>
            <a:r>
              <a:rPr lang="en-US" dirty="0" smtClean="0"/>
              <a:t>Single recursive call made at end of function</a:t>
            </a:r>
          </a:p>
          <a:p>
            <a:r>
              <a:rPr lang="en-US" dirty="0" smtClean="0"/>
              <a:t>Anchor ends call</a:t>
            </a:r>
          </a:p>
          <a:p>
            <a:r>
              <a:rPr lang="en-US" dirty="0" smtClean="0"/>
              <a:t>Power and Factorial (previous examples are tail recursion)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91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Non-Tail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>
            <a:normAutofit lnSpcReduction="10000"/>
          </a:bodyPr>
          <a:lstStyle/>
          <a:p>
            <a:r>
              <a:rPr lang="en-US" dirty="0" smtClean="0"/>
              <a:t>Does not have a single recursion call at the end of the function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unction Hanoi(n, from, to, via)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if (n == 0) return;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Hanoi(n-1, from, via, to);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/>
              <a:t>move(from, to);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Hanoi(n-1, via, to, from);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87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Indirect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F(x) calls G(x)</a:t>
            </a:r>
          </a:p>
          <a:p>
            <a:r>
              <a:rPr lang="en-US" dirty="0" smtClean="0"/>
              <a:t>G(x) calls F(x)</a:t>
            </a:r>
          </a:p>
          <a:p>
            <a:r>
              <a:rPr lang="en-US" dirty="0" smtClean="0"/>
              <a:t>Etc…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92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Iterative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>
            <a:normAutofit lnSpcReduction="10000"/>
          </a:bodyPr>
          <a:lstStyle/>
          <a:p>
            <a:r>
              <a:rPr lang="en-US" dirty="0" smtClean="0"/>
              <a:t>All recursive functions can also be written without recursion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</a:t>
            </a:r>
            <a:r>
              <a:rPr lang="en-US" dirty="0" smtClean="0"/>
              <a:t>unction factorial(n) {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result = 1; </a:t>
            </a:r>
          </a:p>
          <a:p>
            <a:pPr marL="0" indent="0">
              <a:buNone/>
            </a:pPr>
            <a:r>
              <a:rPr lang="en-US" dirty="0" smtClean="0"/>
              <a:t> for (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n; </a:t>
            </a:r>
            <a:r>
              <a:rPr lang="en-US" dirty="0" err="1" smtClean="0"/>
              <a:t>i</a:t>
            </a:r>
            <a:r>
              <a:rPr lang="en-US" dirty="0" smtClean="0"/>
              <a:t> &gt; </a:t>
            </a:r>
            <a:r>
              <a:rPr lang="en-US" dirty="0"/>
              <a:t>1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--) {</a:t>
            </a:r>
          </a:p>
          <a:p>
            <a:pPr marL="0" indent="0">
              <a:buNone/>
            </a:pPr>
            <a:r>
              <a:rPr lang="en-US" dirty="0" smtClean="0"/>
              <a:t>    result = result *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   } </a:t>
            </a:r>
          </a:p>
          <a:p>
            <a:pPr marL="0" indent="0">
              <a:buNone/>
            </a:pPr>
            <a:r>
              <a:rPr lang="en-US" dirty="0"/>
              <a:t>r</a:t>
            </a:r>
            <a:r>
              <a:rPr lang="en-US" dirty="0" smtClean="0"/>
              <a:t>eturn result;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48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Define Recursion, Recursive Definitions, Anchor, and Ground Case</a:t>
            </a:r>
          </a:p>
          <a:p>
            <a:r>
              <a:rPr lang="en-US" dirty="0" smtClean="0"/>
              <a:t>Interpret equations using recursion</a:t>
            </a:r>
          </a:p>
          <a:p>
            <a:r>
              <a:rPr lang="en-US" dirty="0" smtClean="0"/>
              <a:t>Write recursive functions</a:t>
            </a:r>
          </a:p>
          <a:p>
            <a:r>
              <a:rPr lang="en-US" dirty="0" smtClean="0"/>
              <a:t>Define iterative solutions and identify equivalent iterative and recursive solutions.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8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Define Recursion, Recursive Definitions, Anchor, and Ground Case</a:t>
            </a:r>
          </a:p>
          <a:p>
            <a:r>
              <a:rPr lang="en-US" dirty="0" smtClean="0"/>
              <a:t>Interpret equations using recursion</a:t>
            </a:r>
          </a:p>
          <a:p>
            <a:r>
              <a:rPr lang="en-US" dirty="0" smtClean="0"/>
              <a:t>Write recursive functions</a:t>
            </a:r>
          </a:p>
          <a:p>
            <a:r>
              <a:rPr lang="en-US" dirty="0" smtClean="0"/>
              <a:t>Define iterative solutions and identify equivalent iterative and recursive solutions.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29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Recursive defi</a:t>
            </a:r>
            <a:r>
              <a:rPr lang="en-US" dirty="0" smtClean="0"/>
              <a:t>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 recursive definition is a definition that uses itself in the definition</a:t>
            </a:r>
          </a:p>
          <a:p>
            <a:pPr lvl="1"/>
            <a:r>
              <a:rPr lang="en-US" dirty="0" smtClean="0"/>
              <a:t>This should seem a violation of defining something</a:t>
            </a:r>
          </a:p>
          <a:p>
            <a:pPr lvl="1"/>
            <a:r>
              <a:rPr lang="en-US" dirty="0" smtClean="0"/>
              <a:t>In Mathematics and Computer Science recursive definitions can exist and be unique.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88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Mathematical Recursive Definition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3759" y="2340768"/>
            <a:ext cx="6945804" cy="1799431"/>
          </a:xfrm>
          <a:prstGeom prst="rect">
            <a:avLst/>
          </a:prstGeom>
        </p:spPr>
      </p:pic>
      <p:sp>
        <p:nvSpPr>
          <p:cNvPr id="7" name="Down Arrow 6"/>
          <p:cNvSpPr/>
          <p:nvPr/>
        </p:nvSpPr>
        <p:spPr>
          <a:xfrm rot="10800000">
            <a:off x="5465791" y="4140199"/>
            <a:ext cx="521739" cy="876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9287" y="5105400"/>
            <a:ext cx="108734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The definition of the function is included in the definition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9841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Factorial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6! = 6 * 5 * 4 * 3 * 2 * 1</a:t>
            </a:r>
          </a:p>
          <a:p>
            <a:r>
              <a:rPr lang="en-US" dirty="0" smtClean="0"/>
              <a:t>6! = 6 * 5!      5! = </a:t>
            </a:r>
            <a:r>
              <a:rPr lang="en-US" dirty="0"/>
              <a:t>4 * 3 * 2 * 1</a:t>
            </a:r>
          </a:p>
          <a:p>
            <a:r>
              <a:rPr lang="en-US" dirty="0" smtClean="0"/>
              <a:t>6! = 6 * (6-1)!</a:t>
            </a:r>
          </a:p>
          <a:p>
            <a:r>
              <a:rPr lang="en-US" dirty="0" smtClean="0"/>
              <a:t>Yes it can make sense.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1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Factorial in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unction factorial(n)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if (n == 0) return 1;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return n* factorial(n-1);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Note the simplicity of the solution.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6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Factorial recursive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function factorial(n) {</a:t>
            </a:r>
          </a:p>
          <a:p>
            <a:pPr marL="0" indent="0">
              <a:buNone/>
            </a:pPr>
            <a:r>
              <a:rPr lang="en-US" sz="3600" dirty="0"/>
              <a:t>    if (n == 0) return 1;</a:t>
            </a:r>
          </a:p>
          <a:p>
            <a:pPr marL="0" indent="0">
              <a:buNone/>
            </a:pPr>
            <a:r>
              <a:rPr lang="en-US" sz="3600" dirty="0"/>
              <a:t>     return n* factorial(n-1);</a:t>
            </a:r>
          </a:p>
          <a:p>
            <a:pPr marL="0" indent="0">
              <a:buNone/>
            </a:pPr>
            <a:r>
              <a:rPr lang="en-US" sz="3600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 rot="10800000">
            <a:off x="5270500" y="2438400"/>
            <a:ext cx="825500" cy="622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75400" y="2487940"/>
            <a:ext cx="3580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Anchor or Ground Case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3350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Ground Case / Anchor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If a function calls itself – it must somehow always get out of the call or go on forever.</a:t>
            </a:r>
          </a:p>
          <a:p>
            <a:r>
              <a:rPr lang="en-US" dirty="0" smtClean="0"/>
              <a:t>There always needs to be a ground case/anchor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54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Use of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Consider f(n) = 2^n</a:t>
            </a:r>
          </a:p>
          <a:p>
            <a:r>
              <a:rPr lang="en-US" dirty="0" smtClean="0"/>
              <a:t>Can be written recursively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|   1, if n = 0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f(n) = |</a:t>
            </a:r>
          </a:p>
          <a:p>
            <a:pPr marL="0" indent="0">
              <a:buNone/>
            </a:pPr>
            <a:r>
              <a:rPr lang="en-US" dirty="0" smtClean="0"/>
              <a:t>           |   2* f(n-1), if n &gt;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36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P3530- Data Structures.potx" id="{75E39187-B24B-43D3-A6F3-6CD7090E5FA0}" vid="{040A76C3-D800-4205-85D2-6B318C22A7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COP3530- Data Structures</Template>
  <TotalTime>59</TotalTime>
  <Words>479</Words>
  <Application>Microsoft Office PowerPoint</Application>
  <PresentationFormat>Widescreen</PresentationFormat>
  <Paragraphs>84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Book Antiqua</vt:lpstr>
      <vt:lpstr>Calibri</vt:lpstr>
      <vt:lpstr>Calibri Light</vt:lpstr>
      <vt:lpstr>Office Theme</vt:lpstr>
      <vt:lpstr>COP3530- Data Structures Recursion</vt:lpstr>
      <vt:lpstr>Objectives</vt:lpstr>
      <vt:lpstr>Recursive definitions</vt:lpstr>
      <vt:lpstr>Mathematical Recursive Definition</vt:lpstr>
      <vt:lpstr>Factorial Recursion</vt:lpstr>
      <vt:lpstr>Factorial in Code</vt:lpstr>
      <vt:lpstr>Factorial recursive example</vt:lpstr>
      <vt:lpstr>Ground Case / Anchor</vt:lpstr>
      <vt:lpstr>Use of recursion</vt:lpstr>
      <vt:lpstr>Recursion</vt:lpstr>
      <vt:lpstr>Tail Recursion</vt:lpstr>
      <vt:lpstr>Non-Tail Recursion</vt:lpstr>
      <vt:lpstr>Indirect Recursion</vt:lpstr>
      <vt:lpstr>Iterative solutions</vt:lpstr>
      <vt:lpstr>Objectives</vt:lpstr>
    </vt:vector>
  </TitlesOfParts>
  <Company>Daytona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COP3530- Data Structures Recursion</dc:title>
  <dc:creator>Ronald Eaglin</dc:creator>
  <cp:lastModifiedBy>Ronald Eaglin</cp:lastModifiedBy>
  <cp:revision>8</cp:revision>
  <dcterms:created xsi:type="dcterms:W3CDTF">2016-06-29T18:44:02Z</dcterms:created>
  <dcterms:modified xsi:type="dcterms:W3CDTF">2016-06-29T19:43:03Z</dcterms:modified>
</cp:coreProperties>
</file>