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Recursion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By looking at the recursive definition of the power equation</a:t>
            </a:r>
          </a:p>
          <a:p>
            <a:r>
              <a:rPr lang="en-US" dirty="0" smtClean="0"/>
              <a:t>Easy to translate into 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function power(base, n)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if (n == 0) return 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return y * power(base, n-1); 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Simplest form of recursive call</a:t>
            </a:r>
          </a:p>
          <a:p>
            <a:r>
              <a:rPr lang="en-US" dirty="0" smtClean="0"/>
              <a:t>Single recursive call made at end of function</a:t>
            </a:r>
          </a:p>
          <a:p>
            <a:r>
              <a:rPr lang="en-US" dirty="0" smtClean="0"/>
              <a:t>Anchor ends call</a:t>
            </a:r>
          </a:p>
          <a:p>
            <a:r>
              <a:rPr lang="en-US" dirty="0" smtClean="0"/>
              <a:t>Power and Factorial (previous examples are tail recursion)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Non-Tail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r>
              <a:rPr lang="en-US" dirty="0" smtClean="0"/>
              <a:t>Does not have a single recursion call at the end of the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unction Hanoi(n, from, to, via)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if (n == 0) return;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Hanoi(n-1, from, via, to);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move(from, to);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Hanoi(n-1, via, to, from);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Indirect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F(x) calls G(x)</a:t>
            </a:r>
          </a:p>
          <a:p>
            <a:r>
              <a:rPr lang="en-US" dirty="0" smtClean="0"/>
              <a:t>G(x) calls F(x)</a:t>
            </a:r>
          </a:p>
          <a:p>
            <a:r>
              <a:rPr lang="en-US" dirty="0" smtClean="0"/>
              <a:t>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2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Iterative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r>
              <a:rPr lang="en-US" dirty="0" smtClean="0"/>
              <a:t>All recursive functions can also be written without recursion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 smtClean="0"/>
              <a:t>unction factorial(n) {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result = 1; </a:t>
            </a:r>
          </a:p>
          <a:p>
            <a:pPr marL="0" indent="0">
              <a:buNone/>
            </a:pPr>
            <a:r>
              <a:rPr lang="en-US" dirty="0" smtClean="0"/>
              <a:t> 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n; </a:t>
            </a:r>
            <a:r>
              <a:rPr lang="en-US" dirty="0" err="1" smtClean="0"/>
              <a:t>i</a:t>
            </a:r>
            <a:r>
              <a:rPr lang="en-US" dirty="0" smtClean="0"/>
              <a:t> &gt; </a:t>
            </a:r>
            <a:r>
              <a:rPr lang="en-US" dirty="0"/>
              <a:t>1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--) {</a:t>
            </a:r>
          </a:p>
          <a:p>
            <a:pPr marL="0" indent="0">
              <a:buNone/>
            </a:pPr>
            <a:r>
              <a:rPr lang="en-US" dirty="0" smtClean="0"/>
              <a:t>    result = result *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} 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eturn result;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Define Recursion, Recursive Definitions, Anchor, and Ground Case</a:t>
            </a:r>
          </a:p>
          <a:p>
            <a:r>
              <a:rPr lang="en-US" dirty="0" smtClean="0"/>
              <a:t>Interpret equations using recursion</a:t>
            </a:r>
          </a:p>
          <a:p>
            <a:r>
              <a:rPr lang="en-US" dirty="0" smtClean="0"/>
              <a:t>Write recursive functions</a:t>
            </a:r>
          </a:p>
          <a:p>
            <a:r>
              <a:rPr lang="en-US" dirty="0" smtClean="0"/>
              <a:t>Define iterative solutions and identify equivalent iterative and recursive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Define Recursion, Recursive Definitions, Anchor, and Ground Case</a:t>
            </a:r>
          </a:p>
          <a:p>
            <a:r>
              <a:rPr lang="en-US" dirty="0" smtClean="0"/>
              <a:t>Interpret equations using recursion</a:t>
            </a:r>
          </a:p>
          <a:p>
            <a:r>
              <a:rPr lang="en-US" dirty="0" smtClean="0"/>
              <a:t>Write recursive functions</a:t>
            </a:r>
          </a:p>
          <a:p>
            <a:r>
              <a:rPr lang="en-US" dirty="0" smtClean="0"/>
              <a:t>Define iterative solutions and identify equivalent iterative and recursive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Recursive defi</a:t>
            </a:r>
            <a:r>
              <a:rPr lang="en-US" dirty="0" smtClean="0"/>
              <a:t>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 recursive definition is a definition that uses itself in the definition</a:t>
            </a:r>
          </a:p>
          <a:p>
            <a:pPr lvl="1"/>
            <a:r>
              <a:rPr lang="en-US" dirty="0" smtClean="0"/>
              <a:t>This should seem a violation of defining something</a:t>
            </a:r>
          </a:p>
          <a:p>
            <a:pPr lvl="1"/>
            <a:r>
              <a:rPr lang="en-US" dirty="0" smtClean="0"/>
              <a:t>In Mathematics and Computer Science recursive definitions can exist and be unique.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Mathematical Recursive Definition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3759" y="2340768"/>
            <a:ext cx="6945804" cy="1799431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10800000">
            <a:off x="5465791" y="4140199"/>
            <a:ext cx="521739" cy="87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9287" y="5105400"/>
            <a:ext cx="1087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definition of the function is included in the definition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Factorial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6! = 6 * 5 * 4 * 3 * 2 * 1</a:t>
            </a:r>
          </a:p>
          <a:p>
            <a:r>
              <a:rPr lang="en-US" dirty="0" smtClean="0"/>
              <a:t>6! = 6 * 5!      5! = </a:t>
            </a:r>
            <a:r>
              <a:rPr lang="en-US" dirty="0"/>
              <a:t>4 * 3 * 2 * 1</a:t>
            </a:r>
          </a:p>
          <a:p>
            <a:r>
              <a:rPr lang="en-US" dirty="0" smtClean="0"/>
              <a:t>6! = 6 * (6-1)!</a:t>
            </a:r>
          </a:p>
          <a:p>
            <a:r>
              <a:rPr lang="en-US" dirty="0" smtClean="0"/>
              <a:t>Yes it can make sense.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Factorial in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unction factorial(n)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 (n == 0) return 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return n* factorial(n-1);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the simplicity of the solution.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Factorial recursive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function factorial(n) {</a:t>
            </a:r>
          </a:p>
          <a:p>
            <a:pPr marL="0" indent="0">
              <a:buNone/>
            </a:pPr>
            <a:r>
              <a:rPr lang="en-US" sz="3600" dirty="0"/>
              <a:t>    if (n == 0) return 1;</a:t>
            </a:r>
          </a:p>
          <a:p>
            <a:pPr marL="0" indent="0">
              <a:buNone/>
            </a:pPr>
            <a:r>
              <a:rPr lang="en-US" sz="3600" dirty="0"/>
              <a:t>     return n* factorial(n-1);</a:t>
            </a:r>
          </a:p>
          <a:p>
            <a:pPr marL="0" indent="0">
              <a:buNone/>
            </a:pPr>
            <a:r>
              <a:rPr lang="en-US" sz="36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5270500" y="2438400"/>
            <a:ext cx="825500" cy="62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75400" y="2487940"/>
            <a:ext cx="3580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Anchor or Ground Case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Ground Case / Anchor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If a function calls itself – it must somehow always get out of the call or go on forever.</a:t>
            </a:r>
          </a:p>
          <a:p>
            <a:r>
              <a:rPr lang="en-US" dirty="0" smtClean="0"/>
              <a:t>There always needs to be a ground case/anchor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Use of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Consider f(n) = 2^n</a:t>
            </a:r>
          </a:p>
          <a:p>
            <a:r>
              <a:rPr lang="en-US" dirty="0" smtClean="0"/>
              <a:t>Can be written recursively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|   1, if n = 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f(n) = |</a:t>
            </a:r>
          </a:p>
          <a:p>
            <a:pPr marL="0" indent="0">
              <a:buNone/>
            </a:pPr>
            <a:r>
              <a:rPr lang="en-US" dirty="0" smtClean="0"/>
              <a:t>           |   2* f(n-1), if n &gt;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59</TotalTime>
  <Words>479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Office Theme</vt:lpstr>
      <vt:lpstr>COP3530- Data Structures Recursion</vt:lpstr>
      <vt:lpstr>Objectives</vt:lpstr>
      <vt:lpstr>Recursive definitions</vt:lpstr>
      <vt:lpstr>Mathematical Recursive Definition</vt:lpstr>
      <vt:lpstr>Factorial Recursion</vt:lpstr>
      <vt:lpstr>Factorial in Code</vt:lpstr>
      <vt:lpstr>Factorial recursive example</vt:lpstr>
      <vt:lpstr>Ground Case / Anchor</vt:lpstr>
      <vt:lpstr>Use of recursion</vt:lpstr>
      <vt:lpstr>Recursion</vt:lpstr>
      <vt:lpstr>Tail Recursion</vt:lpstr>
      <vt:lpstr>Non-Tail Recursion</vt:lpstr>
      <vt:lpstr>Indirect Recursion</vt:lpstr>
      <vt:lpstr>Iterative solutions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Recursion</dc:title>
  <dc:creator>Ronald Eaglin</dc:creator>
  <cp:lastModifiedBy>Ronald Eaglin</cp:lastModifiedBy>
  <cp:revision>8</cp:revision>
  <dcterms:created xsi:type="dcterms:W3CDTF">2016-06-29T18:44:02Z</dcterms:created>
  <dcterms:modified xsi:type="dcterms:W3CDTF">2016-06-29T19:43:03Z</dcterms:modified>
</cp:coreProperties>
</file>