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9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0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1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71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2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2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2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9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2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4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C27CD-2E9C-40E0-BF06-07BBB588C462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E6564-A0A5-475B-87F1-A036F6E90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0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The Queue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Ron Eaglin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9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Queue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NewNode.Next</a:t>
            </a:r>
            <a:r>
              <a:rPr lang="en-US" sz="4000" dirty="0" smtClean="0"/>
              <a:t> (</a:t>
            </a:r>
            <a:r>
              <a:rPr lang="en-US" sz="4000" dirty="0" err="1" smtClean="0"/>
              <a:t>C.Next</a:t>
            </a:r>
            <a:r>
              <a:rPr lang="en-US" sz="4000" dirty="0" smtClean="0"/>
              <a:t>) = </a:t>
            </a:r>
            <a:r>
              <a:rPr lang="en-US" sz="4000" dirty="0" err="1" smtClean="0"/>
              <a:t>Queue.Last</a:t>
            </a:r>
            <a:r>
              <a:rPr lang="en-US" sz="4000" dirty="0" smtClean="0"/>
              <a:t> (B)</a:t>
            </a:r>
          </a:p>
          <a:p>
            <a:r>
              <a:rPr lang="en-US" sz="4000" dirty="0" err="1" smtClean="0"/>
              <a:t>Queue.Last.Last</a:t>
            </a:r>
            <a:r>
              <a:rPr lang="en-US" sz="4000" dirty="0" smtClean="0"/>
              <a:t> (</a:t>
            </a:r>
            <a:r>
              <a:rPr lang="en-US" sz="4000" dirty="0" err="1" smtClean="0"/>
              <a:t>B.Last</a:t>
            </a:r>
            <a:r>
              <a:rPr lang="en-US" sz="4000" dirty="0" smtClean="0"/>
              <a:t>) = </a:t>
            </a:r>
            <a:r>
              <a:rPr lang="en-US" sz="4000" dirty="0" err="1" smtClean="0"/>
              <a:t>NewNode</a:t>
            </a:r>
            <a:r>
              <a:rPr lang="en-US" sz="4000" dirty="0" smtClean="0"/>
              <a:t> ( C )</a:t>
            </a:r>
          </a:p>
          <a:p>
            <a:r>
              <a:rPr lang="en-US" sz="4000" dirty="0" err="1" smtClean="0"/>
              <a:t>Queue.Last</a:t>
            </a:r>
            <a:r>
              <a:rPr lang="en-US" sz="4000" dirty="0" smtClean="0"/>
              <a:t> = </a:t>
            </a:r>
            <a:r>
              <a:rPr lang="en-US" sz="4000" dirty="0" err="1" smtClean="0"/>
              <a:t>NewNode</a:t>
            </a:r>
            <a:r>
              <a:rPr lang="en-US" sz="4000" dirty="0" smtClean="0"/>
              <a:t> ( C )</a:t>
            </a:r>
          </a:p>
          <a:p>
            <a:r>
              <a:rPr lang="en-US" sz="4000" dirty="0" smtClean="0"/>
              <a:t>Increment </a:t>
            </a:r>
            <a:r>
              <a:rPr lang="en-US" sz="4000" dirty="0" err="1" smtClean="0"/>
              <a:t>Queue.Length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15551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State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871063"/>
              </p:ext>
            </p:extLst>
          </p:nvPr>
        </p:nvGraphicFramePr>
        <p:xfrm>
          <a:off x="838200" y="1825625"/>
          <a:ext cx="105156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91768829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923863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0778804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0089437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68407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Property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451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First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Null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054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Last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Null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C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23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Length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77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017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States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79959"/>
              </p:ext>
            </p:extLst>
          </p:nvPr>
        </p:nvGraphicFramePr>
        <p:xfrm>
          <a:off x="838200" y="1825625"/>
          <a:ext cx="10515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7748881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84051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Properties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643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First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</a:p>
                    <a:p>
                      <a:pPr algn="ctr"/>
                      <a:r>
                        <a:rPr lang="en-US" sz="1600" dirty="0" err="1" smtClean="0"/>
                        <a:t>A.Next</a:t>
                      </a:r>
                      <a:r>
                        <a:rPr lang="en-US" sz="1600" dirty="0" smtClean="0"/>
                        <a:t> = null; </a:t>
                      </a:r>
                      <a:r>
                        <a:rPr lang="en-US" sz="1600" dirty="0" err="1" smtClean="0"/>
                        <a:t>A.Last</a:t>
                      </a:r>
                      <a:r>
                        <a:rPr lang="en-US" sz="1600" dirty="0" smtClean="0"/>
                        <a:t> = 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722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Last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C</a:t>
                      </a:r>
                    </a:p>
                    <a:p>
                      <a:pPr algn="ctr"/>
                      <a:r>
                        <a:rPr lang="en-US" sz="1600" dirty="0" err="1" smtClean="0"/>
                        <a:t>C.Next</a:t>
                      </a:r>
                      <a:r>
                        <a:rPr lang="en-US" sz="1600" dirty="0" smtClean="0"/>
                        <a:t> = B; </a:t>
                      </a:r>
                      <a:r>
                        <a:rPr lang="en-US" sz="1600" dirty="0" err="1" smtClean="0"/>
                        <a:t>C.Last</a:t>
                      </a:r>
                      <a:r>
                        <a:rPr lang="en-US" sz="1600" dirty="0" smtClean="0"/>
                        <a:t>= null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050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Length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109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044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 smtClean="0"/>
              <a:t>Conclusion (First In – First Out = FIFO)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r>
              <a:rPr lang="en-US" dirty="0" smtClean="0"/>
              <a:t> and </a:t>
            </a:r>
            <a:r>
              <a:rPr lang="en-US" dirty="0" err="1" smtClean="0"/>
              <a:t>Dequeue</a:t>
            </a:r>
            <a:r>
              <a:rPr lang="en-US" dirty="0" smtClean="0"/>
              <a:t> process can be easily coded</a:t>
            </a:r>
          </a:p>
          <a:p>
            <a:r>
              <a:rPr lang="en-US" dirty="0" smtClean="0"/>
              <a:t>Can use </a:t>
            </a:r>
            <a:r>
              <a:rPr lang="en-US" dirty="0" err="1" smtClean="0"/>
              <a:t>queue.length</a:t>
            </a:r>
            <a:r>
              <a:rPr lang="en-US" dirty="0" smtClean="0"/>
              <a:t> as indicator of which process to use</a:t>
            </a:r>
          </a:p>
          <a:p>
            <a:r>
              <a:rPr lang="en-US" dirty="0" smtClean="0"/>
              <a:t>Queue’s have many uses (buffers, message management, file access systems, printing, etc..)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635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</a:t>
            </a:r>
            <a:r>
              <a:rPr lang="en-US" b="1" dirty="0" smtClean="0"/>
              <a:t>Concept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5181600" y="2383971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30043" y="2383971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478486" y="2383971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3157" y="2383971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93135" y="876300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18508" y="876300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760026">
            <a:off x="2496908" y="2361295"/>
            <a:ext cx="1325341" cy="14205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9260591">
            <a:off x="8847307" y="2125243"/>
            <a:ext cx="1325341" cy="14205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749476" y="4015448"/>
            <a:ext cx="183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Enqueue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8781651" y="4015448"/>
            <a:ext cx="1882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Dequeue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179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 </a:t>
            </a:r>
            <a:r>
              <a:rPr lang="en-US" b="1" dirty="0" smtClean="0"/>
              <a:t>Nodes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5959928" y="2090057"/>
            <a:ext cx="876301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6836229" y="3184071"/>
            <a:ext cx="849086" cy="6531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0800000">
            <a:off x="5097235" y="3184070"/>
            <a:ext cx="849086" cy="6531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5445258" y="2639635"/>
            <a:ext cx="18512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Content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6027881" y="4234303"/>
            <a:ext cx="685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id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7062499" y="2639634"/>
            <a:ext cx="1159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Next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4604613" y="2553170"/>
            <a:ext cx="1012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Last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536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                    Queue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5181600" y="2383971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330043" y="2383971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478486" y="2383971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33157" y="2383971"/>
            <a:ext cx="892629" cy="2841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87697" y="952416"/>
            <a:ext cx="1074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First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815357" y="952416"/>
            <a:ext cx="1012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Last</a:t>
            </a:r>
          </a:p>
        </p:txBody>
      </p:sp>
      <p:sp>
        <p:nvSpPr>
          <p:cNvPr id="9" name="Right Arrow 8"/>
          <p:cNvSpPr/>
          <p:nvPr/>
        </p:nvSpPr>
        <p:spPr>
          <a:xfrm rot="5400000">
            <a:off x="7549215" y="1562071"/>
            <a:ext cx="781945" cy="8618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5400000">
            <a:off x="4069347" y="1562071"/>
            <a:ext cx="781945" cy="8618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95812" y="5415559"/>
            <a:ext cx="16003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Length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4962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States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541288"/>
              </p:ext>
            </p:extLst>
          </p:nvPr>
        </p:nvGraphicFramePr>
        <p:xfrm>
          <a:off x="838200" y="1825625"/>
          <a:ext cx="10515600" cy="3072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96026278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983088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41995702"/>
                    </a:ext>
                  </a:extLst>
                </a:gridCol>
              </a:tblGrid>
              <a:tr h="768236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Properties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Values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515680"/>
                  </a:ext>
                </a:extLst>
              </a:tr>
              <a:tr h="768236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First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Null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384217"/>
                  </a:ext>
                </a:extLst>
              </a:tr>
              <a:tr h="768236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Last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Null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802396"/>
                  </a:ext>
                </a:extLst>
              </a:tr>
              <a:tr h="768236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Length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0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50146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6243" y="5225143"/>
            <a:ext cx="68591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Now </a:t>
            </a:r>
            <a:r>
              <a:rPr lang="en-US" sz="4000" dirty="0" err="1" smtClean="0"/>
              <a:t>Enqueue</a:t>
            </a:r>
            <a:r>
              <a:rPr lang="en-US" sz="4000" dirty="0" smtClean="0"/>
              <a:t> a Node with ID: 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8695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r>
              <a:rPr lang="en-US" dirty="0" smtClean="0"/>
              <a:t>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Queue.First</a:t>
            </a:r>
            <a:r>
              <a:rPr lang="en-US" sz="4000" dirty="0" smtClean="0"/>
              <a:t> = </a:t>
            </a:r>
            <a:r>
              <a:rPr lang="en-US" sz="4000" dirty="0" err="1" smtClean="0"/>
              <a:t>NewNode</a:t>
            </a:r>
            <a:r>
              <a:rPr lang="en-US" sz="4000" dirty="0" smtClean="0"/>
              <a:t> (A)</a:t>
            </a:r>
          </a:p>
          <a:p>
            <a:r>
              <a:rPr lang="en-US" sz="4000" dirty="0" err="1" smtClean="0"/>
              <a:t>Queue.Last</a:t>
            </a:r>
            <a:r>
              <a:rPr lang="en-US" sz="4000" dirty="0" smtClean="0"/>
              <a:t> = </a:t>
            </a:r>
            <a:r>
              <a:rPr lang="en-US" sz="4000" dirty="0" err="1" smtClean="0"/>
              <a:t>NewNode</a:t>
            </a:r>
            <a:r>
              <a:rPr lang="en-US" sz="4000" dirty="0" smtClean="0"/>
              <a:t> (A)</a:t>
            </a:r>
          </a:p>
          <a:p>
            <a:r>
              <a:rPr lang="en-US" sz="4000" dirty="0" err="1" smtClean="0"/>
              <a:t>Queue.Length</a:t>
            </a:r>
            <a:r>
              <a:rPr lang="en-US" sz="4000" dirty="0" smtClean="0"/>
              <a:t> = </a:t>
            </a:r>
            <a:r>
              <a:rPr lang="en-US" sz="4000" dirty="0" err="1" smtClean="0"/>
              <a:t>Queue.Length</a:t>
            </a:r>
            <a:r>
              <a:rPr lang="en-US" sz="4000" dirty="0" smtClean="0"/>
              <a:t> + 1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80307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State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511567"/>
              </p:ext>
            </p:extLst>
          </p:nvPr>
        </p:nvGraphicFramePr>
        <p:xfrm>
          <a:off x="838200" y="1825625"/>
          <a:ext cx="105156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53691806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9695728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487018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Properties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78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First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Null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459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Last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Null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864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Length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88433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5029" y="5715000"/>
            <a:ext cx="48794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Now: </a:t>
            </a:r>
            <a:r>
              <a:rPr lang="en-US" sz="4000" dirty="0" err="1" smtClean="0"/>
              <a:t>Enqueue</a:t>
            </a:r>
            <a:r>
              <a:rPr lang="en-US" sz="4000" dirty="0" smtClean="0"/>
              <a:t> Node B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94317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Queue.First.Last</a:t>
            </a:r>
            <a:r>
              <a:rPr lang="en-US" sz="4000" dirty="0" smtClean="0"/>
              <a:t> (</a:t>
            </a:r>
            <a:r>
              <a:rPr lang="en-US" sz="4000" dirty="0" err="1" smtClean="0"/>
              <a:t>A.Last</a:t>
            </a:r>
            <a:r>
              <a:rPr lang="en-US" sz="4000" dirty="0" smtClean="0"/>
              <a:t>) = </a:t>
            </a:r>
            <a:r>
              <a:rPr lang="en-US" sz="4000" dirty="0" err="1" smtClean="0"/>
              <a:t>NewNode</a:t>
            </a:r>
            <a:r>
              <a:rPr lang="en-US" sz="4000" dirty="0" smtClean="0"/>
              <a:t> (B)</a:t>
            </a:r>
          </a:p>
          <a:p>
            <a:r>
              <a:rPr lang="en-US" sz="4000" dirty="0" err="1" smtClean="0"/>
              <a:t>NewNode.Next</a:t>
            </a:r>
            <a:r>
              <a:rPr lang="en-US" sz="4000" dirty="0" smtClean="0"/>
              <a:t> (</a:t>
            </a:r>
            <a:r>
              <a:rPr lang="en-US" sz="4000" dirty="0" err="1" smtClean="0"/>
              <a:t>B.Next</a:t>
            </a:r>
            <a:r>
              <a:rPr lang="en-US" sz="4000" dirty="0" smtClean="0"/>
              <a:t>) = First (A)</a:t>
            </a:r>
          </a:p>
          <a:p>
            <a:r>
              <a:rPr lang="en-US" sz="4000" dirty="0" err="1" smtClean="0"/>
              <a:t>Queue.Last</a:t>
            </a:r>
            <a:r>
              <a:rPr lang="en-US" sz="4000" dirty="0" smtClean="0"/>
              <a:t> = </a:t>
            </a:r>
            <a:r>
              <a:rPr lang="en-US" sz="4000" dirty="0" err="1" smtClean="0"/>
              <a:t>NewNode</a:t>
            </a:r>
            <a:r>
              <a:rPr lang="en-US" sz="4000" dirty="0" smtClean="0"/>
              <a:t> (B)</a:t>
            </a:r>
          </a:p>
          <a:p>
            <a:r>
              <a:rPr lang="en-US" sz="4000" dirty="0" err="1" smtClean="0"/>
              <a:t>Queue.Length</a:t>
            </a:r>
            <a:r>
              <a:rPr lang="en-US" sz="4000" dirty="0" smtClean="0"/>
              <a:t> = </a:t>
            </a:r>
            <a:r>
              <a:rPr lang="en-US" sz="4000" dirty="0" err="1" smtClean="0"/>
              <a:t>Queue.Length</a:t>
            </a:r>
            <a:r>
              <a:rPr lang="en-US" sz="4000" dirty="0" smtClean="0"/>
              <a:t> + 1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12085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State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033853"/>
              </p:ext>
            </p:extLst>
          </p:nvPr>
        </p:nvGraphicFramePr>
        <p:xfrm>
          <a:off x="838200" y="1825625"/>
          <a:ext cx="10515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745962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2133492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1567478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26841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Properties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Values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41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First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Null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</a:p>
                    <a:p>
                      <a:pPr algn="ctr"/>
                      <a:r>
                        <a:rPr lang="en-US" sz="1600" dirty="0" err="1" smtClean="0"/>
                        <a:t>A.Next</a:t>
                      </a:r>
                      <a:r>
                        <a:rPr lang="en-US" sz="1600" baseline="0" dirty="0" smtClean="0"/>
                        <a:t> = null; </a:t>
                      </a:r>
                      <a:r>
                        <a:rPr lang="en-US" sz="1600" baseline="0" dirty="0" err="1" smtClean="0"/>
                        <a:t>A.Last</a:t>
                      </a:r>
                      <a:r>
                        <a:rPr lang="en-US" sz="1600" baseline="0" dirty="0" smtClean="0"/>
                        <a:t> = null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</a:p>
                    <a:p>
                      <a:pPr algn="ctr"/>
                      <a:r>
                        <a:rPr lang="en-US" sz="1600" dirty="0" err="1" smtClean="0"/>
                        <a:t>A.Next</a:t>
                      </a:r>
                      <a:r>
                        <a:rPr lang="en-US" sz="1600" dirty="0" smtClean="0"/>
                        <a:t> = null; </a:t>
                      </a:r>
                      <a:r>
                        <a:rPr lang="en-US" sz="1600" dirty="0" err="1" smtClean="0"/>
                        <a:t>A.Last</a:t>
                      </a:r>
                      <a:r>
                        <a:rPr lang="en-US" sz="1600" dirty="0" smtClean="0"/>
                        <a:t> = 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605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Last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Null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B</a:t>
                      </a:r>
                    </a:p>
                    <a:p>
                      <a:pPr algn="ctr"/>
                      <a:r>
                        <a:rPr lang="en-US" sz="1600" dirty="0" err="1" smtClean="0"/>
                        <a:t>B.Next</a:t>
                      </a:r>
                      <a:r>
                        <a:rPr lang="en-US" sz="1600" dirty="0" smtClean="0"/>
                        <a:t> = A; </a:t>
                      </a:r>
                      <a:r>
                        <a:rPr lang="en-US" sz="1600" dirty="0" err="1" smtClean="0"/>
                        <a:t>B.Last</a:t>
                      </a:r>
                      <a:r>
                        <a:rPr lang="en-US" sz="1600" dirty="0" smtClean="0"/>
                        <a:t> = null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208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Length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97793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94014" y="5535386"/>
            <a:ext cx="4874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Now: </a:t>
            </a:r>
            <a:r>
              <a:rPr lang="en-US" sz="4000" dirty="0" err="1" smtClean="0"/>
              <a:t>Enqueue</a:t>
            </a:r>
            <a:r>
              <a:rPr lang="en-US" sz="4000" dirty="0" smtClean="0"/>
              <a:t> Node C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30615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272</Words>
  <Application>Microsoft Office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The Queue</vt:lpstr>
      <vt:lpstr>                                Concept</vt:lpstr>
      <vt:lpstr>                                     Nodes</vt:lpstr>
      <vt:lpstr>                                     Queue</vt:lpstr>
      <vt:lpstr>Queue States</vt:lpstr>
      <vt:lpstr>Enqueue Process</vt:lpstr>
      <vt:lpstr>Queue State</vt:lpstr>
      <vt:lpstr>Queue Process</vt:lpstr>
      <vt:lpstr>Queue State</vt:lpstr>
      <vt:lpstr>Queue Process</vt:lpstr>
      <vt:lpstr>Queue State</vt:lpstr>
      <vt:lpstr>Queue States</vt:lpstr>
      <vt:lpstr>Conclusion (First In – First Out = FIFO)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Queue</dc:title>
  <dc:creator>Ronald Eaglin</dc:creator>
  <cp:lastModifiedBy>Ronald Eaglin</cp:lastModifiedBy>
  <cp:revision>9</cp:revision>
  <dcterms:created xsi:type="dcterms:W3CDTF">2016-04-04T18:41:59Z</dcterms:created>
  <dcterms:modified xsi:type="dcterms:W3CDTF">2016-04-04T19:40:43Z</dcterms:modified>
</cp:coreProperties>
</file>